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5.xml" ContentType="application/vnd.openxmlformats-officedocument.theme+xml"/>
  <Override PartName="/ppt/tags/tag199.xml" ContentType="application/vnd.openxmlformats-officedocument.presentationml.tags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4"/>
    <p:sldMasterId id="2147483795" r:id="rId5"/>
    <p:sldMasterId id="2147483859" r:id="rId6"/>
    <p:sldMasterId id="2147483876" r:id="rId7"/>
    <p:sldMasterId id="2147483933" r:id="rId8"/>
    <p:sldMasterId id="2147483977" r:id="rId9"/>
  </p:sldMasterIdLst>
  <p:notesMasterIdLst>
    <p:notesMasterId r:id="rId22"/>
  </p:notesMasterIdLst>
  <p:handoutMasterIdLst>
    <p:handoutMasterId r:id="rId23"/>
  </p:handoutMasterIdLst>
  <p:sldIdLst>
    <p:sldId id="2147472575" r:id="rId10"/>
    <p:sldId id="281" r:id="rId11"/>
    <p:sldId id="2147472576" r:id="rId12"/>
    <p:sldId id="2147472581" r:id="rId13"/>
    <p:sldId id="2147472582" r:id="rId14"/>
    <p:sldId id="2147472583" r:id="rId15"/>
    <p:sldId id="2147472584" r:id="rId16"/>
    <p:sldId id="2147472585" r:id="rId17"/>
    <p:sldId id="2147472586" r:id="rId18"/>
    <p:sldId id="2147472587" r:id="rId19"/>
    <p:sldId id="2147472588" r:id="rId20"/>
    <p:sldId id="493" r:id="rId21"/>
  </p:sldIdLst>
  <p:sldSz cx="12192000" cy="6858000"/>
  <p:notesSz cx="7010400" cy="92964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B3B3B3"/>
    <a:srgbClr val="701EEA"/>
    <a:srgbClr val="1ABFF6"/>
    <a:srgbClr val="333333"/>
    <a:srgbClr val="00338D"/>
    <a:srgbClr val="7213EA"/>
    <a:srgbClr val="0C233C"/>
    <a:srgbClr val="00B8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73E246-75C7-424F-A1A2-11D565F5C972}" v="32" dt="2023-04-14T22:36:38.8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55" autoAdjust="0"/>
    <p:restoredTop sz="96357" autoAdjust="0"/>
  </p:normalViewPr>
  <p:slideViewPr>
    <p:cSldViewPr snapToGrid="0">
      <p:cViewPr varScale="1">
        <p:scale>
          <a:sx n="63" d="100"/>
          <a:sy n="63" d="100"/>
        </p:scale>
        <p:origin x="9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0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tags" Target="tags/tag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54D5F6-3183-428A-85C8-51C26DD4B5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GB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08F93-CC89-4063-A187-7B1597877F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BABA84C-EC3E-4598-9C4D-8CE1D2A956F5}" type="datetimeFigureOut">
              <a:rPr lang="en-GB" smtClean="0">
                <a:latin typeface="Arial" panose="020B0604020202020204" pitchFamily="34" charset="0"/>
              </a:rPr>
              <a:t>14/04/2023</a:t>
            </a:fld>
            <a:endParaRPr lang="en-GB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4D309-D941-4AA7-AD70-D334F1D592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GB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99044-B362-4E47-A054-164531AC8F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0C0F9D0-9E03-483D-AC3B-FCB5CBA393CA}" type="slidenum">
              <a:rPr lang="en-GB" smtClean="0">
                <a:latin typeface="Arial" panose="020B0604020202020204" pitchFamily="34" charset="0"/>
              </a:rPr>
              <a:t>‹#›</a:t>
            </a:fld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0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C57A4BF-14E0-48E2-B42F-B29D277000AB}" type="datetimeFigureOut">
              <a:rPr lang="en-GB" smtClean="0"/>
              <a:pPr/>
              <a:t>14/04/2023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9B5D948F-A673-4DC7-A0E9-FA274EAF36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08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D948F-A673-4DC7-A0E9-FA274EAF363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51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5D948F-A673-4DC7-A0E9-FA274EAF363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51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97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98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sv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99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4.bin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sv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image" Target="../media/image15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image" Target="../media/image14.emf"/><Relationship Id="rId2" Type="http://schemas.openxmlformats.org/officeDocument/2006/relationships/tags" Target="../tags/tag4.xml"/><Relationship Id="rId16" Type="http://schemas.openxmlformats.org/officeDocument/2006/relationships/oleObject" Target="../embeddings/oleObject2.bin"/><Relationship Id="rId1" Type="http://schemas.openxmlformats.org/officeDocument/2006/relationships/vmlDrawing" Target="../drawings/vmlDrawing2.v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slideMaster" Target="../slideMasters/slideMaster3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17.jpeg"/><Relationship Id="rId2" Type="http://schemas.openxmlformats.org/officeDocument/2006/relationships/tags" Target="../tags/tag1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.bin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4.bin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tags" Target="../tags/tag20.xml"/><Relationship Id="rId7" Type="http://schemas.openxmlformats.org/officeDocument/2006/relationships/oleObject" Target="../embeddings/oleObject5.bin"/><Relationship Id="rId2" Type="http://schemas.openxmlformats.org/officeDocument/2006/relationships/tags" Target="../tags/tag19.xml"/><Relationship Id="rId1" Type="http://schemas.openxmlformats.org/officeDocument/2006/relationships/vmlDrawing" Target="../drawings/vmlDrawing5.v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6.bin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0.png"/><Relationship Id="rId2" Type="http://schemas.openxmlformats.org/officeDocument/2006/relationships/tags" Target="../tags/tag2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jpe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7.bin"/></Relationships>
</file>

<file path=ppt/slideLayouts/_rels/slideLayout8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tags" Target="../tags/tag41.xml"/><Relationship Id="rId26" Type="http://schemas.openxmlformats.org/officeDocument/2006/relationships/tags" Target="../tags/tag49.xml"/><Relationship Id="rId3" Type="http://schemas.openxmlformats.org/officeDocument/2006/relationships/tags" Target="../tags/tag26.xml"/><Relationship Id="rId21" Type="http://schemas.openxmlformats.org/officeDocument/2006/relationships/tags" Target="../tags/tag44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tags" Target="../tags/tag40.xml"/><Relationship Id="rId25" Type="http://schemas.openxmlformats.org/officeDocument/2006/relationships/tags" Target="../tags/tag48.xml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20" Type="http://schemas.openxmlformats.org/officeDocument/2006/relationships/tags" Target="../tags/tag43.xml"/><Relationship Id="rId29" Type="http://schemas.openxmlformats.org/officeDocument/2006/relationships/image" Target="../media/image14.emf"/><Relationship Id="rId1" Type="http://schemas.openxmlformats.org/officeDocument/2006/relationships/vmlDrawing" Target="../drawings/vmlDrawing8.v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openxmlformats.org/officeDocument/2006/relationships/tags" Target="../tags/tag47.xml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23" Type="http://schemas.openxmlformats.org/officeDocument/2006/relationships/tags" Target="../tags/tag46.xml"/><Relationship Id="rId28" Type="http://schemas.openxmlformats.org/officeDocument/2006/relationships/oleObject" Target="../embeddings/oleObject8.bin"/><Relationship Id="rId10" Type="http://schemas.openxmlformats.org/officeDocument/2006/relationships/tags" Target="../tags/tag33.xml"/><Relationship Id="rId19" Type="http://schemas.openxmlformats.org/officeDocument/2006/relationships/tags" Target="../tags/tag42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Relationship Id="rId22" Type="http://schemas.openxmlformats.org/officeDocument/2006/relationships/tags" Target="../tags/tag45.xml"/><Relationship Id="rId27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6" Type="http://schemas.openxmlformats.org/officeDocument/2006/relationships/tags" Target="../tags/tag74.xml"/><Relationship Id="rId117" Type="http://schemas.openxmlformats.org/officeDocument/2006/relationships/tags" Target="../tags/tag165.xml"/><Relationship Id="rId21" Type="http://schemas.openxmlformats.org/officeDocument/2006/relationships/tags" Target="../tags/tag69.xml"/><Relationship Id="rId42" Type="http://schemas.openxmlformats.org/officeDocument/2006/relationships/tags" Target="../tags/tag90.xml"/><Relationship Id="rId47" Type="http://schemas.openxmlformats.org/officeDocument/2006/relationships/tags" Target="../tags/tag95.xml"/><Relationship Id="rId63" Type="http://schemas.openxmlformats.org/officeDocument/2006/relationships/tags" Target="../tags/tag111.xml"/><Relationship Id="rId68" Type="http://schemas.openxmlformats.org/officeDocument/2006/relationships/tags" Target="../tags/tag116.xml"/><Relationship Id="rId84" Type="http://schemas.openxmlformats.org/officeDocument/2006/relationships/tags" Target="../tags/tag132.xml"/><Relationship Id="rId89" Type="http://schemas.openxmlformats.org/officeDocument/2006/relationships/tags" Target="../tags/tag137.xml"/><Relationship Id="rId112" Type="http://schemas.openxmlformats.org/officeDocument/2006/relationships/tags" Target="../tags/tag160.xml"/><Relationship Id="rId16" Type="http://schemas.openxmlformats.org/officeDocument/2006/relationships/tags" Target="../tags/tag64.xml"/><Relationship Id="rId107" Type="http://schemas.openxmlformats.org/officeDocument/2006/relationships/tags" Target="../tags/tag155.xml"/><Relationship Id="rId11" Type="http://schemas.openxmlformats.org/officeDocument/2006/relationships/tags" Target="../tags/tag59.xml"/><Relationship Id="rId32" Type="http://schemas.openxmlformats.org/officeDocument/2006/relationships/tags" Target="../tags/tag80.xml"/><Relationship Id="rId37" Type="http://schemas.openxmlformats.org/officeDocument/2006/relationships/tags" Target="../tags/tag85.xml"/><Relationship Id="rId53" Type="http://schemas.openxmlformats.org/officeDocument/2006/relationships/tags" Target="../tags/tag101.xml"/><Relationship Id="rId58" Type="http://schemas.openxmlformats.org/officeDocument/2006/relationships/tags" Target="../tags/tag106.xml"/><Relationship Id="rId74" Type="http://schemas.openxmlformats.org/officeDocument/2006/relationships/tags" Target="../tags/tag122.xml"/><Relationship Id="rId79" Type="http://schemas.openxmlformats.org/officeDocument/2006/relationships/tags" Target="../tags/tag127.xml"/><Relationship Id="rId102" Type="http://schemas.openxmlformats.org/officeDocument/2006/relationships/tags" Target="../tags/tag150.xml"/><Relationship Id="rId123" Type="http://schemas.openxmlformats.org/officeDocument/2006/relationships/tags" Target="../tags/tag171.xml"/><Relationship Id="rId5" Type="http://schemas.openxmlformats.org/officeDocument/2006/relationships/tags" Target="../tags/tag53.xml"/><Relationship Id="rId90" Type="http://schemas.openxmlformats.org/officeDocument/2006/relationships/tags" Target="../tags/tag138.xml"/><Relationship Id="rId95" Type="http://schemas.openxmlformats.org/officeDocument/2006/relationships/tags" Target="../tags/tag143.xml"/><Relationship Id="rId22" Type="http://schemas.openxmlformats.org/officeDocument/2006/relationships/tags" Target="../tags/tag70.xml"/><Relationship Id="rId27" Type="http://schemas.openxmlformats.org/officeDocument/2006/relationships/tags" Target="../tags/tag75.xml"/><Relationship Id="rId43" Type="http://schemas.openxmlformats.org/officeDocument/2006/relationships/tags" Target="../tags/tag91.xml"/><Relationship Id="rId48" Type="http://schemas.openxmlformats.org/officeDocument/2006/relationships/tags" Target="../tags/tag96.xml"/><Relationship Id="rId64" Type="http://schemas.openxmlformats.org/officeDocument/2006/relationships/tags" Target="../tags/tag112.xml"/><Relationship Id="rId69" Type="http://schemas.openxmlformats.org/officeDocument/2006/relationships/tags" Target="../tags/tag117.xml"/><Relationship Id="rId113" Type="http://schemas.openxmlformats.org/officeDocument/2006/relationships/tags" Target="../tags/tag161.xml"/><Relationship Id="rId118" Type="http://schemas.openxmlformats.org/officeDocument/2006/relationships/tags" Target="../tags/tag166.xml"/><Relationship Id="rId80" Type="http://schemas.openxmlformats.org/officeDocument/2006/relationships/tags" Target="../tags/tag128.xml"/><Relationship Id="rId85" Type="http://schemas.openxmlformats.org/officeDocument/2006/relationships/tags" Target="../tags/tag133.xml"/><Relationship Id="rId12" Type="http://schemas.openxmlformats.org/officeDocument/2006/relationships/tags" Target="../tags/tag60.xml"/><Relationship Id="rId17" Type="http://schemas.openxmlformats.org/officeDocument/2006/relationships/tags" Target="../tags/tag65.xml"/><Relationship Id="rId33" Type="http://schemas.openxmlformats.org/officeDocument/2006/relationships/tags" Target="../tags/tag81.xml"/><Relationship Id="rId38" Type="http://schemas.openxmlformats.org/officeDocument/2006/relationships/tags" Target="../tags/tag86.xml"/><Relationship Id="rId59" Type="http://schemas.openxmlformats.org/officeDocument/2006/relationships/tags" Target="../tags/tag107.xml"/><Relationship Id="rId103" Type="http://schemas.openxmlformats.org/officeDocument/2006/relationships/tags" Target="../tags/tag151.xml"/><Relationship Id="rId108" Type="http://schemas.openxmlformats.org/officeDocument/2006/relationships/tags" Target="../tags/tag156.xml"/><Relationship Id="rId124" Type="http://schemas.openxmlformats.org/officeDocument/2006/relationships/tags" Target="../tags/tag172.xml"/><Relationship Id="rId54" Type="http://schemas.openxmlformats.org/officeDocument/2006/relationships/tags" Target="../tags/tag102.xml"/><Relationship Id="rId70" Type="http://schemas.openxmlformats.org/officeDocument/2006/relationships/tags" Target="../tags/tag118.xml"/><Relationship Id="rId75" Type="http://schemas.openxmlformats.org/officeDocument/2006/relationships/tags" Target="../tags/tag123.xml"/><Relationship Id="rId91" Type="http://schemas.openxmlformats.org/officeDocument/2006/relationships/tags" Target="../tags/tag139.xml"/><Relationship Id="rId96" Type="http://schemas.openxmlformats.org/officeDocument/2006/relationships/tags" Target="../tags/tag144.xml"/><Relationship Id="rId1" Type="http://schemas.openxmlformats.org/officeDocument/2006/relationships/vmlDrawing" Target="../drawings/vmlDrawing9.vml"/><Relationship Id="rId6" Type="http://schemas.openxmlformats.org/officeDocument/2006/relationships/tags" Target="../tags/tag54.xml"/><Relationship Id="rId23" Type="http://schemas.openxmlformats.org/officeDocument/2006/relationships/tags" Target="../tags/tag71.xml"/><Relationship Id="rId28" Type="http://schemas.openxmlformats.org/officeDocument/2006/relationships/tags" Target="../tags/tag76.xml"/><Relationship Id="rId49" Type="http://schemas.openxmlformats.org/officeDocument/2006/relationships/tags" Target="../tags/tag97.xml"/><Relationship Id="rId114" Type="http://schemas.openxmlformats.org/officeDocument/2006/relationships/tags" Target="../tags/tag162.xml"/><Relationship Id="rId119" Type="http://schemas.openxmlformats.org/officeDocument/2006/relationships/tags" Target="../tags/tag167.xml"/><Relationship Id="rId44" Type="http://schemas.openxmlformats.org/officeDocument/2006/relationships/tags" Target="../tags/tag92.xml"/><Relationship Id="rId60" Type="http://schemas.openxmlformats.org/officeDocument/2006/relationships/tags" Target="../tags/tag108.xml"/><Relationship Id="rId65" Type="http://schemas.openxmlformats.org/officeDocument/2006/relationships/tags" Target="../tags/tag113.xml"/><Relationship Id="rId81" Type="http://schemas.openxmlformats.org/officeDocument/2006/relationships/tags" Target="../tags/tag129.xml"/><Relationship Id="rId86" Type="http://schemas.openxmlformats.org/officeDocument/2006/relationships/tags" Target="../tags/tag134.xml"/><Relationship Id="rId13" Type="http://schemas.openxmlformats.org/officeDocument/2006/relationships/tags" Target="../tags/tag61.xml"/><Relationship Id="rId18" Type="http://schemas.openxmlformats.org/officeDocument/2006/relationships/tags" Target="../tags/tag66.xml"/><Relationship Id="rId39" Type="http://schemas.openxmlformats.org/officeDocument/2006/relationships/tags" Target="../tags/tag87.xml"/><Relationship Id="rId109" Type="http://schemas.openxmlformats.org/officeDocument/2006/relationships/tags" Target="../tags/tag157.xml"/><Relationship Id="rId34" Type="http://schemas.openxmlformats.org/officeDocument/2006/relationships/tags" Target="../tags/tag82.xml"/><Relationship Id="rId50" Type="http://schemas.openxmlformats.org/officeDocument/2006/relationships/tags" Target="../tags/tag98.xml"/><Relationship Id="rId55" Type="http://schemas.openxmlformats.org/officeDocument/2006/relationships/tags" Target="../tags/tag103.xml"/><Relationship Id="rId76" Type="http://schemas.openxmlformats.org/officeDocument/2006/relationships/tags" Target="../tags/tag124.xml"/><Relationship Id="rId97" Type="http://schemas.openxmlformats.org/officeDocument/2006/relationships/tags" Target="../tags/tag145.xml"/><Relationship Id="rId104" Type="http://schemas.openxmlformats.org/officeDocument/2006/relationships/tags" Target="../tags/tag152.xml"/><Relationship Id="rId120" Type="http://schemas.openxmlformats.org/officeDocument/2006/relationships/tags" Target="../tags/tag168.xml"/><Relationship Id="rId125" Type="http://schemas.openxmlformats.org/officeDocument/2006/relationships/slideMaster" Target="../slideMasters/slideMaster3.xml"/><Relationship Id="rId7" Type="http://schemas.openxmlformats.org/officeDocument/2006/relationships/tags" Target="../tags/tag55.xml"/><Relationship Id="rId71" Type="http://schemas.openxmlformats.org/officeDocument/2006/relationships/tags" Target="../tags/tag119.xml"/><Relationship Id="rId92" Type="http://schemas.openxmlformats.org/officeDocument/2006/relationships/tags" Target="../tags/tag140.xml"/><Relationship Id="rId2" Type="http://schemas.openxmlformats.org/officeDocument/2006/relationships/tags" Target="../tags/tag50.xml"/><Relationship Id="rId29" Type="http://schemas.openxmlformats.org/officeDocument/2006/relationships/tags" Target="../tags/tag77.xml"/><Relationship Id="rId24" Type="http://schemas.openxmlformats.org/officeDocument/2006/relationships/tags" Target="../tags/tag72.xml"/><Relationship Id="rId40" Type="http://schemas.openxmlformats.org/officeDocument/2006/relationships/tags" Target="../tags/tag88.xml"/><Relationship Id="rId45" Type="http://schemas.openxmlformats.org/officeDocument/2006/relationships/tags" Target="../tags/tag93.xml"/><Relationship Id="rId66" Type="http://schemas.openxmlformats.org/officeDocument/2006/relationships/tags" Target="../tags/tag114.xml"/><Relationship Id="rId87" Type="http://schemas.openxmlformats.org/officeDocument/2006/relationships/tags" Target="../tags/tag135.xml"/><Relationship Id="rId110" Type="http://schemas.openxmlformats.org/officeDocument/2006/relationships/tags" Target="../tags/tag158.xml"/><Relationship Id="rId115" Type="http://schemas.openxmlformats.org/officeDocument/2006/relationships/tags" Target="../tags/tag163.xml"/><Relationship Id="rId61" Type="http://schemas.openxmlformats.org/officeDocument/2006/relationships/tags" Target="../tags/tag109.xml"/><Relationship Id="rId82" Type="http://schemas.openxmlformats.org/officeDocument/2006/relationships/tags" Target="../tags/tag130.xml"/><Relationship Id="rId19" Type="http://schemas.openxmlformats.org/officeDocument/2006/relationships/tags" Target="../tags/tag67.xml"/><Relationship Id="rId14" Type="http://schemas.openxmlformats.org/officeDocument/2006/relationships/tags" Target="../tags/tag62.xml"/><Relationship Id="rId30" Type="http://schemas.openxmlformats.org/officeDocument/2006/relationships/tags" Target="../tags/tag78.xml"/><Relationship Id="rId35" Type="http://schemas.openxmlformats.org/officeDocument/2006/relationships/tags" Target="../tags/tag83.xml"/><Relationship Id="rId56" Type="http://schemas.openxmlformats.org/officeDocument/2006/relationships/tags" Target="../tags/tag104.xml"/><Relationship Id="rId77" Type="http://schemas.openxmlformats.org/officeDocument/2006/relationships/tags" Target="../tags/tag125.xml"/><Relationship Id="rId100" Type="http://schemas.openxmlformats.org/officeDocument/2006/relationships/tags" Target="../tags/tag148.xml"/><Relationship Id="rId105" Type="http://schemas.openxmlformats.org/officeDocument/2006/relationships/tags" Target="../tags/tag153.xml"/><Relationship Id="rId126" Type="http://schemas.openxmlformats.org/officeDocument/2006/relationships/oleObject" Target="../embeddings/oleObject9.bin"/><Relationship Id="rId8" Type="http://schemas.openxmlformats.org/officeDocument/2006/relationships/tags" Target="../tags/tag56.xml"/><Relationship Id="rId51" Type="http://schemas.openxmlformats.org/officeDocument/2006/relationships/tags" Target="../tags/tag99.xml"/><Relationship Id="rId72" Type="http://schemas.openxmlformats.org/officeDocument/2006/relationships/tags" Target="../tags/tag120.xml"/><Relationship Id="rId93" Type="http://schemas.openxmlformats.org/officeDocument/2006/relationships/tags" Target="../tags/tag141.xml"/><Relationship Id="rId98" Type="http://schemas.openxmlformats.org/officeDocument/2006/relationships/tags" Target="../tags/tag146.xml"/><Relationship Id="rId121" Type="http://schemas.openxmlformats.org/officeDocument/2006/relationships/tags" Target="../tags/tag169.xml"/><Relationship Id="rId3" Type="http://schemas.openxmlformats.org/officeDocument/2006/relationships/tags" Target="../tags/tag51.xml"/><Relationship Id="rId25" Type="http://schemas.openxmlformats.org/officeDocument/2006/relationships/tags" Target="../tags/tag73.xml"/><Relationship Id="rId46" Type="http://schemas.openxmlformats.org/officeDocument/2006/relationships/tags" Target="../tags/tag94.xml"/><Relationship Id="rId67" Type="http://schemas.openxmlformats.org/officeDocument/2006/relationships/tags" Target="../tags/tag115.xml"/><Relationship Id="rId116" Type="http://schemas.openxmlformats.org/officeDocument/2006/relationships/tags" Target="../tags/tag164.xml"/><Relationship Id="rId20" Type="http://schemas.openxmlformats.org/officeDocument/2006/relationships/tags" Target="../tags/tag68.xml"/><Relationship Id="rId41" Type="http://schemas.openxmlformats.org/officeDocument/2006/relationships/tags" Target="../tags/tag89.xml"/><Relationship Id="rId62" Type="http://schemas.openxmlformats.org/officeDocument/2006/relationships/tags" Target="../tags/tag110.xml"/><Relationship Id="rId83" Type="http://schemas.openxmlformats.org/officeDocument/2006/relationships/tags" Target="../tags/tag131.xml"/><Relationship Id="rId88" Type="http://schemas.openxmlformats.org/officeDocument/2006/relationships/tags" Target="../tags/tag136.xml"/><Relationship Id="rId111" Type="http://schemas.openxmlformats.org/officeDocument/2006/relationships/tags" Target="../tags/tag159.xml"/><Relationship Id="rId15" Type="http://schemas.openxmlformats.org/officeDocument/2006/relationships/tags" Target="../tags/tag63.xml"/><Relationship Id="rId36" Type="http://schemas.openxmlformats.org/officeDocument/2006/relationships/tags" Target="../tags/tag84.xml"/><Relationship Id="rId57" Type="http://schemas.openxmlformats.org/officeDocument/2006/relationships/tags" Target="../tags/tag105.xml"/><Relationship Id="rId106" Type="http://schemas.openxmlformats.org/officeDocument/2006/relationships/tags" Target="../tags/tag154.xml"/><Relationship Id="rId127" Type="http://schemas.openxmlformats.org/officeDocument/2006/relationships/image" Target="../media/image14.emf"/><Relationship Id="rId10" Type="http://schemas.openxmlformats.org/officeDocument/2006/relationships/tags" Target="../tags/tag58.xml"/><Relationship Id="rId31" Type="http://schemas.openxmlformats.org/officeDocument/2006/relationships/tags" Target="../tags/tag79.xml"/><Relationship Id="rId52" Type="http://schemas.openxmlformats.org/officeDocument/2006/relationships/tags" Target="../tags/tag100.xml"/><Relationship Id="rId73" Type="http://schemas.openxmlformats.org/officeDocument/2006/relationships/tags" Target="../tags/tag121.xml"/><Relationship Id="rId78" Type="http://schemas.openxmlformats.org/officeDocument/2006/relationships/tags" Target="../tags/tag126.xml"/><Relationship Id="rId94" Type="http://schemas.openxmlformats.org/officeDocument/2006/relationships/tags" Target="../tags/tag142.xml"/><Relationship Id="rId99" Type="http://schemas.openxmlformats.org/officeDocument/2006/relationships/tags" Target="../tags/tag147.xml"/><Relationship Id="rId101" Type="http://schemas.openxmlformats.org/officeDocument/2006/relationships/tags" Target="../tags/tag149.xml"/><Relationship Id="rId122" Type="http://schemas.openxmlformats.org/officeDocument/2006/relationships/tags" Target="../tags/tag170.xml"/><Relationship Id="rId4" Type="http://schemas.openxmlformats.org/officeDocument/2006/relationships/tags" Target="../tags/tag52.xml"/><Relationship Id="rId9" Type="http://schemas.openxmlformats.org/officeDocument/2006/relationships/tags" Target="../tags/tag57.xml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tags" Target="../tags/tag174.xml"/><Relationship Id="rId7" Type="http://schemas.openxmlformats.org/officeDocument/2006/relationships/oleObject" Target="../embeddings/oleObject10.bin"/><Relationship Id="rId2" Type="http://schemas.openxmlformats.org/officeDocument/2006/relationships/tags" Target="../tags/tag173.xml"/><Relationship Id="rId1" Type="http://schemas.openxmlformats.org/officeDocument/2006/relationships/vmlDrawing" Target="../drawings/vmlDrawing10.v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9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tags" Target="../tags/tag188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12" Type="http://schemas.openxmlformats.org/officeDocument/2006/relationships/tags" Target="../tags/tag187.xml"/><Relationship Id="rId17" Type="http://schemas.openxmlformats.org/officeDocument/2006/relationships/image" Target="../media/image21.emf"/><Relationship Id="rId2" Type="http://schemas.openxmlformats.org/officeDocument/2006/relationships/tags" Target="../tags/tag177.xml"/><Relationship Id="rId16" Type="http://schemas.openxmlformats.org/officeDocument/2006/relationships/image" Target="../media/image14.emf"/><Relationship Id="rId1" Type="http://schemas.openxmlformats.org/officeDocument/2006/relationships/vmlDrawing" Target="../drawings/vmlDrawing11.v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5" Type="http://schemas.openxmlformats.org/officeDocument/2006/relationships/tags" Target="../tags/tag180.xml"/><Relationship Id="rId15" Type="http://schemas.openxmlformats.org/officeDocument/2006/relationships/oleObject" Target="../embeddings/oleObject11.bin"/><Relationship Id="rId10" Type="http://schemas.openxmlformats.org/officeDocument/2006/relationships/tags" Target="../tags/tag185.xml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8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90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2.bin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9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9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9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9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Right Vertical Window Image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35E8F-D0E6-4E91-BC16-1E970996B1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" y="2180"/>
            <a:ext cx="12190341" cy="6855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354698" cy="1686205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3457743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84BD71-38D7-4AC1-B38A-7DE8843A6D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9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Vertical Window Imag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45BA5F7-F13B-4C20-B0E0-112E55400EE4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41301" y="732868"/>
            <a:ext cx="3727618" cy="5392264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89910" y="1453783"/>
            <a:ext cx="5301922" cy="3446223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729193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5489910" y="4953575"/>
            <a:ext cx="5301922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418D56-2AD4-4649-A855-7B7DABEE4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9910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4452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92703" y="431800"/>
            <a:ext cx="9200898" cy="5334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85401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FINAL SLIDE">
    <p:bg>
      <p:bgPr>
        <a:gradFill>
          <a:gsLst>
            <a:gs pos="0">
              <a:srgbClr val="7213EA"/>
            </a:gs>
            <a:gs pos="100000">
              <a:srgbClr val="1F4AE3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6">
            <a:extLst>
              <a:ext uri="{FF2B5EF4-FFF2-40B4-BE49-F238E27FC236}">
                <a16:creationId xmlns:a16="http://schemas.microsoft.com/office/drawing/2014/main" id="{248485D9-C9C0-4687-AA25-7A69FB015CB9}"/>
              </a:ext>
            </a:extLst>
          </p:cNvPr>
          <p:cNvSpPr/>
          <p:nvPr/>
        </p:nvSpPr>
        <p:spPr>
          <a:xfrm>
            <a:off x="2234933" y="1882443"/>
            <a:ext cx="7718488" cy="3099991"/>
          </a:xfrm>
          <a:custGeom>
            <a:avLst/>
            <a:gdLst>
              <a:gd name="connsiteX0" fmla="*/ 6005027 w 7718488"/>
              <a:gd name="connsiteY0" fmla="*/ -77 h 3099991"/>
              <a:gd name="connsiteX1" fmla="*/ 6005027 w 7718488"/>
              <a:gd name="connsiteY1" fmla="*/ 1546752 h 3099991"/>
              <a:gd name="connsiteX2" fmla="*/ 5861992 w 7718488"/>
              <a:gd name="connsiteY2" fmla="*/ 1684334 h 3099991"/>
              <a:gd name="connsiteX3" fmla="*/ 5861992 w 7718488"/>
              <a:gd name="connsiteY3" fmla="*/ -77 h 3099991"/>
              <a:gd name="connsiteX4" fmla="*/ 4148727 w 7718488"/>
              <a:gd name="connsiteY4" fmla="*/ -77 h 3099991"/>
              <a:gd name="connsiteX5" fmla="*/ 4148727 w 7718488"/>
              <a:gd name="connsiteY5" fmla="*/ 1408466 h 3099991"/>
              <a:gd name="connsiteX6" fmla="*/ 4006746 w 7718488"/>
              <a:gd name="connsiteY6" fmla="*/ 1408466 h 3099991"/>
              <a:gd name="connsiteX7" fmla="*/ 4006746 w 7718488"/>
              <a:gd name="connsiteY7" fmla="*/ -77 h 3099991"/>
              <a:gd name="connsiteX8" fmla="*/ 2292953 w 7718488"/>
              <a:gd name="connsiteY8" fmla="*/ -77 h 3099991"/>
              <a:gd name="connsiteX9" fmla="*/ 2292953 w 7718488"/>
              <a:gd name="connsiteY9" fmla="*/ 1410753 h 3099991"/>
              <a:gd name="connsiteX10" fmla="*/ 2151149 w 7718488"/>
              <a:gd name="connsiteY10" fmla="*/ 1410753 h 3099991"/>
              <a:gd name="connsiteX11" fmla="*/ 2151149 w 7718488"/>
              <a:gd name="connsiteY11" fmla="*/ -77 h 3099991"/>
              <a:gd name="connsiteX12" fmla="*/ 437180 w 7718488"/>
              <a:gd name="connsiteY12" fmla="*/ -77 h 3099991"/>
              <a:gd name="connsiteX13" fmla="*/ 437180 w 7718488"/>
              <a:gd name="connsiteY13" fmla="*/ 1607802 h 3099991"/>
              <a:gd name="connsiteX14" fmla="*/ -21 w 7718488"/>
              <a:gd name="connsiteY14" fmla="*/ 3065783 h 3099991"/>
              <a:gd name="connsiteX15" fmla="*/ 384575 w 7718488"/>
              <a:gd name="connsiteY15" fmla="*/ 3065783 h 3099991"/>
              <a:gd name="connsiteX16" fmla="*/ 578105 w 7718488"/>
              <a:gd name="connsiteY16" fmla="*/ 2420098 h 3099991"/>
              <a:gd name="connsiteX17" fmla="*/ 633701 w 7718488"/>
              <a:gd name="connsiteY17" fmla="*/ 2420098 h 3099991"/>
              <a:gd name="connsiteX18" fmla="*/ 952673 w 7718488"/>
              <a:gd name="connsiteY18" fmla="*/ 3065783 h 3099991"/>
              <a:gd name="connsiteX19" fmla="*/ 1417144 w 7718488"/>
              <a:gd name="connsiteY19" fmla="*/ 3065783 h 3099991"/>
              <a:gd name="connsiteX20" fmla="*/ 1107496 w 7718488"/>
              <a:gd name="connsiteY20" fmla="*/ 2420098 h 3099991"/>
              <a:gd name="connsiteX21" fmla="*/ 1809657 w 7718488"/>
              <a:gd name="connsiteY21" fmla="*/ 2420098 h 3099991"/>
              <a:gd name="connsiteX22" fmla="*/ 1614896 w 7718488"/>
              <a:gd name="connsiteY22" fmla="*/ 3065783 h 3099991"/>
              <a:gd name="connsiteX23" fmla="*/ 2035207 w 7718488"/>
              <a:gd name="connsiteY23" fmla="*/ 3065783 h 3099991"/>
              <a:gd name="connsiteX24" fmla="*/ 2227329 w 7718488"/>
              <a:gd name="connsiteY24" fmla="*/ 2421857 h 3099991"/>
              <a:gd name="connsiteX25" fmla="*/ 2319696 w 7718488"/>
              <a:gd name="connsiteY25" fmla="*/ 2421857 h 3099991"/>
              <a:gd name="connsiteX26" fmla="*/ 2319696 w 7718488"/>
              <a:gd name="connsiteY26" fmla="*/ 2420098 h 3099991"/>
              <a:gd name="connsiteX27" fmla="*/ 3255324 w 7718488"/>
              <a:gd name="connsiteY27" fmla="*/ 2420098 h 3099991"/>
              <a:gd name="connsiteX28" fmla="*/ 3069711 w 7718488"/>
              <a:gd name="connsiteY28" fmla="*/ 3064024 h 3099991"/>
              <a:gd name="connsiteX29" fmla="*/ 3493541 w 7718488"/>
              <a:gd name="connsiteY29" fmla="*/ 3064024 h 3099991"/>
              <a:gd name="connsiteX30" fmla="*/ 3673172 w 7718488"/>
              <a:gd name="connsiteY30" fmla="*/ 2420098 h 3099991"/>
              <a:gd name="connsiteX31" fmla="*/ 3863886 w 7718488"/>
              <a:gd name="connsiteY31" fmla="*/ 2420098 h 3099991"/>
              <a:gd name="connsiteX32" fmla="*/ 3868988 w 7718488"/>
              <a:gd name="connsiteY32" fmla="*/ 3064024 h 3099991"/>
              <a:gd name="connsiteX33" fmla="*/ 4224555 w 7718488"/>
              <a:gd name="connsiteY33" fmla="*/ 3064024 h 3099991"/>
              <a:gd name="connsiteX34" fmla="*/ 4632375 w 7718488"/>
              <a:gd name="connsiteY34" fmla="*/ 2420098 h 3099991"/>
              <a:gd name="connsiteX35" fmla="*/ 4899445 w 7718488"/>
              <a:gd name="connsiteY35" fmla="*/ 2420098 h 3099991"/>
              <a:gd name="connsiteX36" fmla="*/ 4761688 w 7718488"/>
              <a:gd name="connsiteY36" fmla="*/ 3064024 h 3099991"/>
              <a:gd name="connsiteX37" fmla="*/ 5178832 w 7718488"/>
              <a:gd name="connsiteY37" fmla="*/ 3064024 h 3099991"/>
              <a:gd name="connsiteX38" fmla="*/ 5314303 w 7718488"/>
              <a:gd name="connsiteY38" fmla="*/ 2420098 h 3099991"/>
              <a:gd name="connsiteX39" fmla="*/ 5555511 w 7718488"/>
              <a:gd name="connsiteY39" fmla="*/ 2420098 h 3099991"/>
              <a:gd name="connsiteX40" fmla="*/ 5729336 w 7718488"/>
              <a:gd name="connsiteY40" fmla="*/ 2922923 h 3099991"/>
              <a:gd name="connsiteX41" fmla="*/ 6322944 w 7718488"/>
              <a:gd name="connsiteY41" fmla="*/ 3099914 h 3099991"/>
              <a:gd name="connsiteX42" fmla="*/ 7097942 w 7718488"/>
              <a:gd name="connsiteY42" fmla="*/ 3004733 h 3099991"/>
              <a:gd name="connsiteX43" fmla="*/ 7242385 w 7718488"/>
              <a:gd name="connsiteY43" fmla="*/ 2420098 h 3099991"/>
              <a:gd name="connsiteX44" fmla="*/ 7718468 w 7718488"/>
              <a:gd name="connsiteY44" fmla="*/ 2420098 h 3099991"/>
              <a:gd name="connsiteX45" fmla="*/ 7718468 w 7718488"/>
              <a:gd name="connsiteY45" fmla="*/ -77 h 3099991"/>
              <a:gd name="connsiteX46" fmla="*/ 2089395 w 7718488"/>
              <a:gd name="connsiteY46" fmla="*/ 1492915 h 3099991"/>
              <a:gd name="connsiteX47" fmla="*/ 2064413 w 7718488"/>
              <a:gd name="connsiteY47" fmla="*/ 1575429 h 3099991"/>
              <a:gd name="connsiteX48" fmla="*/ 1836575 w 7718488"/>
              <a:gd name="connsiteY48" fmla="*/ 2333889 h 3099991"/>
              <a:gd name="connsiteX49" fmla="*/ 1827603 w 7718488"/>
              <a:gd name="connsiteY49" fmla="*/ 2360808 h 3099991"/>
              <a:gd name="connsiteX50" fmla="*/ 1078291 w 7718488"/>
              <a:gd name="connsiteY50" fmla="*/ 2360808 h 3099991"/>
              <a:gd name="connsiteX51" fmla="*/ 1019704 w 7718488"/>
              <a:gd name="connsiteY51" fmla="*/ 2237652 h 3099991"/>
              <a:gd name="connsiteX52" fmla="*/ 1827603 w 7718488"/>
              <a:gd name="connsiteY52" fmla="*/ 1411985 h 3099991"/>
              <a:gd name="connsiteX53" fmla="*/ 1308591 w 7718488"/>
              <a:gd name="connsiteY53" fmla="*/ 1411985 h 3099991"/>
              <a:gd name="connsiteX54" fmla="*/ 676805 w 7718488"/>
              <a:gd name="connsiteY54" fmla="*/ 2091274 h 3099991"/>
              <a:gd name="connsiteX55" fmla="*/ 881419 w 7718488"/>
              <a:gd name="connsiteY55" fmla="*/ 1410753 h 3099991"/>
              <a:gd name="connsiteX56" fmla="*/ 498582 w 7718488"/>
              <a:gd name="connsiteY56" fmla="*/ 1410753 h 3099991"/>
              <a:gd name="connsiteX57" fmla="*/ 498582 w 7718488"/>
              <a:gd name="connsiteY57" fmla="*/ 60972 h 3099991"/>
              <a:gd name="connsiteX58" fmla="*/ 2089395 w 7718488"/>
              <a:gd name="connsiteY58" fmla="*/ 60972 h 3099991"/>
              <a:gd name="connsiteX59" fmla="*/ 2531874 w 7718488"/>
              <a:gd name="connsiteY59" fmla="*/ 2133498 h 3099991"/>
              <a:gd name="connsiteX60" fmla="*/ 2531874 w 7718488"/>
              <a:gd name="connsiteY60" fmla="*/ 2133498 h 3099991"/>
              <a:gd name="connsiteX61" fmla="*/ 2483140 w 7718488"/>
              <a:gd name="connsiteY61" fmla="*/ 2135786 h 3099991"/>
              <a:gd name="connsiteX62" fmla="*/ 2424554 w 7718488"/>
              <a:gd name="connsiteY62" fmla="*/ 2135786 h 3099991"/>
              <a:gd name="connsiteX63" fmla="*/ 2322863 w 7718488"/>
              <a:gd name="connsiteY63" fmla="*/ 2135786 h 3099991"/>
              <a:gd name="connsiteX64" fmla="*/ 2369838 w 7718488"/>
              <a:gd name="connsiteY64" fmla="*/ 1961609 h 3099991"/>
              <a:gd name="connsiteX65" fmla="*/ 2392005 w 7718488"/>
              <a:gd name="connsiteY65" fmla="*/ 1874872 h 3099991"/>
              <a:gd name="connsiteX66" fmla="*/ 2445666 w 7718488"/>
              <a:gd name="connsiteY66" fmla="*/ 1672546 h 3099991"/>
              <a:gd name="connsiteX67" fmla="*/ 2514633 w 7718488"/>
              <a:gd name="connsiteY67" fmla="*/ 1671491 h 3099991"/>
              <a:gd name="connsiteX68" fmla="*/ 2593452 w 7718488"/>
              <a:gd name="connsiteY68" fmla="*/ 1671491 h 3099991"/>
              <a:gd name="connsiteX69" fmla="*/ 2844337 w 7718488"/>
              <a:gd name="connsiteY69" fmla="*/ 1722512 h 3099991"/>
              <a:gd name="connsiteX70" fmla="*/ 2837124 w 7718488"/>
              <a:gd name="connsiteY70" fmla="*/ 1896688 h 3099991"/>
              <a:gd name="connsiteX71" fmla="*/ 2532402 w 7718488"/>
              <a:gd name="connsiteY71" fmla="*/ 2133498 h 3099991"/>
              <a:gd name="connsiteX72" fmla="*/ 3690941 w 7718488"/>
              <a:gd name="connsiteY72" fmla="*/ 2359928 h 3099991"/>
              <a:gd name="connsiteX73" fmla="*/ 3858432 w 7718488"/>
              <a:gd name="connsiteY73" fmla="*/ 1764736 h 3099991"/>
              <a:gd name="connsiteX74" fmla="*/ 3864414 w 7718488"/>
              <a:gd name="connsiteY74" fmla="*/ 2359928 h 3099991"/>
              <a:gd name="connsiteX75" fmla="*/ 3944641 w 7718488"/>
              <a:gd name="connsiteY75" fmla="*/ 1408466 h 3099991"/>
              <a:gd name="connsiteX76" fmla="*/ 3546674 w 7718488"/>
              <a:gd name="connsiteY76" fmla="*/ 1408466 h 3099991"/>
              <a:gd name="connsiteX77" fmla="*/ 3273445 w 7718488"/>
              <a:gd name="connsiteY77" fmla="*/ 2359928 h 3099991"/>
              <a:gd name="connsiteX78" fmla="*/ 2851198 w 7718488"/>
              <a:gd name="connsiteY78" fmla="*/ 2359928 h 3099991"/>
              <a:gd name="connsiteX79" fmla="*/ 3238258 w 7718488"/>
              <a:gd name="connsiteY79" fmla="*/ 1902494 h 3099991"/>
              <a:gd name="connsiteX80" fmla="*/ 3184421 w 7718488"/>
              <a:gd name="connsiteY80" fmla="*/ 1525287 h 3099991"/>
              <a:gd name="connsiteX81" fmla="*/ 2671040 w 7718488"/>
              <a:gd name="connsiteY81" fmla="*/ 1407938 h 3099991"/>
              <a:gd name="connsiteX82" fmla="*/ 2354355 w 7718488"/>
              <a:gd name="connsiteY82" fmla="*/ 1407938 h 3099991"/>
              <a:gd name="connsiteX83" fmla="*/ 2354355 w 7718488"/>
              <a:gd name="connsiteY83" fmla="*/ 60972 h 3099991"/>
              <a:gd name="connsiteX84" fmla="*/ 3944641 w 7718488"/>
              <a:gd name="connsiteY84" fmla="*/ 60972 h 3099991"/>
              <a:gd name="connsiteX85" fmla="*/ 4912289 w 7718488"/>
              <a:gd name="connsiteY85" fmla="*/ 2359928 h 3099991"/>
              <a:gd name="connsiteX86" fmla="*/ 4672136 w 7718488"/>
              <a:gd name="connsiteY86" fmla="*/ 2359928 h 3099991"/>
              <a:gd name="connsiteX87" fmla="*/ 5035444 w 7718488"/>
              <a:gd name="connsiteY87" fmla="*/ 1789543 h 3099991"/>
              <a:gd name="connsiteX88" fmla="*/ 5801470 w 7718488"/>
              <a:gd name="connsiteY88" fmla="*/ 1435208 h 3099991"/>
              <a:gd name="connsiteX89" fmla="*/ 5800414 w 7718488"/>
              <a:gd name="connsiteY89" fmla="*/ 1764736 h 3099991"/>
              <a:gd name="connsiteX90" fmla="*/ 5588235 w 7718488"/>
              <a:gd name="connsiteY90" fmla="*/ 2220411 h 3099991"/>
              <a:gd name="connsiteX91" fmla="*/ 5563076 w 7718488"/>
              <a:gd name="connsiteY91" fmla="*/ 2359928 h 3099991"/>
              <a:gd name="connsiteX92" fmla="*/ 5329081 w 7718488"/>
              <a:gd name="connsiteY92" fmla="*/ 2359928 h 3099991"/>
              <a:gd name="connsiteX93" fmla="*/ 5528065 w 7718488"/>
              <a:gd name="connsiteY93" fmla="*/ 1410753 h 3099991"/>
              <a:gd name="connsiteX94" fmla="*/ 4854758 w 7718488"/>
              <a:gd name="connsiteY94" fmla="*/ 1410753 h 3099991"/>
              <a:gd name="connsiteX95" fmla="*/ 4252177 w 7718488"/>
              <a:gd name="connsiteY95" fmla="*/ 2360808 h 3099991"/>
              <a:gd name="connsiteX96" fmla="*/ 4208545 w 7718488"/>
              <a:gd name="connsiteY96" fmla="*/ 2360808 h 3099991"/>
              <a:gd name="connsiteX97" fmla="*/ 4208545 w 7718488"/>
              <a:gd name="connsiteY97" fmla="*/ 60972 h 3099991"/>
              <a:gd name="connsiteX98" fmla="*/ 5800766 w 7718488"/>
              <a:gd name="connsiteY98" fmla="*/ 60972 h 3099991"/>
              <a:gd name="connsiteX99" fmla="*/ 6718976 w 7718488"/>
              <a:gd name="connsiteY99" fmla="*/ 2748219 h 3099991"/>
              <a:gd name="connsiteX100" fmla="*/ 6451201 w 7718488"/>
              <a:gd name="connsiteY100" fmla="*/ 2775840 h 3099991"/>
              <a:gd name="connsiteX101" fmla="*/ 6058512 w 7718488"/>
              <a:gd name="connsiteY101" fmla="*/ 2420098 h 3099991"/>
              <a:gd name="connsiteX102" fmla="*/ 6800434 w 7718488"/>
              <a:gd name="connsiteY102" fmla="*/ 2420098 h 3099991"/>
              <a:gd name="connsiteX103" fmla="*/ 7658650 w 7718488"/>
              <a:gd name="connsiteY103" fmla="*/ 2359928 h 3099991"/>
              <a:gd name="connsiteX104" fmla="*/ 7256988 w 7718488"/>
              <a:gd name="connsiteY104" fmla="*/ 2359928 h 3099991"/>
              <a:gd name="connsiteX105" fmla="*/ 7322612 w 7718488"/>
              <a:gd name="connsiteY105" fmla="*/ 2094616 h 3099991"/>
              <a:gd name="connsiteX106" fmla="*/ 6519816 w 7718488"/>
              <a:gd name="connsiteY106" fmla="*/ 2094616 h 3099991"/>
              <a:gd name="connsiteX107" fmla="*/ 6453664 w 7718488"/>
              <a:gd name="connsiteY107" fmla="*/ 2359928 h 3099991"/>
              <a:gd name="connsiteX108" fmla="*/ 6065374 w 7718488"/>
              <a:gd name="connsiteY108" fmla="*/ 2359928 h 3099991"/>
              <a:gd name="connsiteX109" fmla="*/ 6065374 w 7718488"/>
              <a:gd name="connsiteY109" fmla="*/ 2305388 h 3099991"/>
              <a:gd name="connsiteX110" fmla="*/ 6084023 w 7718488"/>
              <a:gd name="connsiteY110" fmla="*/ 2210734 h 3099991"/>
              <a:gd name="connsiteX111" fmla="*/ 6667251 w 7718488"/>
              <a:gd name="connsiteY111" fmla="*/ 1642109 h 3099991"/>
              <a:gd name="connsiteX112" fmla="*/ 6905996 w 7718488"/>
              <a:gd name="connsiteY112" fmla="*/ 1868715 h 3099991"/>
              <a:gd name="connsiteX113" fmla="*/ 7383838 w 7718488"/>
              <a:gd name="connsiteY113" fmla="*/ 1868715 h 3099991"/>
              <a:gd name="connsiteX114" fmla="*/ 7344253 w 7718488"/>
              <a:gd name="connsiteY114" fmla="*/ 1514555 h 3099991"/>
              <a:gd name="connsiteX115" fmla="*/ 6770877 w 7718488"/>
              <a:gd name="connsiteY115" fmla="*/ 1316979 h 3099991"/>
              <a:gd name="connsiteX116" fmla="*/ 6065374 w 7718488"/>
              <a:gd name="connsiteY116" fmla="*/ 1503295 h 3099991"/>
              <a:gd name="connsiteX117" fmla="*/ 6065374 w 7718488"/>
              <a:gd name="connsiteY117" fmla="*/ 60621 h 3099991"/>
              <a:gd name="connsiteX118" fmla="*/ 7657946 w 7718488"/>
              <a:gd name="connsiteY118" fmla="*/ 60621 h 309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7718488" h="3099991">
                <a:moveTo>
                  <a:pt x="6005027" y="-77"/>
                </a:moveTo>
                <a:lnTo>
                  <a:pt x="6005027" y="1546752"/>
                </a:lnTo>
                <a:cubicBezTo>
                  <a:pt x="5953197" y="1588097"/>
                  <a:pt x="5905324" y="1634157"/>
                  <a:pt x="5861992" y="1684334"/>
                </a:cubicBezTo>
                <a:lnTo>
                  <a:pt x="5861992" y="-77"/>
                </a:lnTo>
                <a:lnTo>
                  <a:pt x="4148727" y="-77"/>
                </a:lnTo>
                <a:lnTo>
                  <a:pt x="4148727" y="1408466"/>
                </a:lnTo>
                <a:lnTo>
                  <a:pt x="4006746" y="1408466"/>
                </a:lnTo>
                <a:lnTo>
                  <a:pt x="4006746" y="-77"/>
                </a:lnTo>
                <a:lnTo>
                  <a:pt x="2292953" y="-77"/>
                </a:lnTo>
                <a:lnTo>
                  <a:pt x="2292953" y="1410753"/>
                </a:lnTo>
                <a:lnTo>
                  <a:pt x="2151149" y="1410753"/>
                </a:lnTo>
                <a:lnTo>
                  <a:pt x="2151149" y="-77"/>
                </a:lnTo>
                <a:lnTo>
                  <a:pt x="437180" y="-77"/>
                </a:lnTo>
                <a:lnTo>
                  <a:pt x="437180" y="1607802"/>
                </a:lnTo>
                <a:lnTo>
                  <a:pt x="-21" y="3065783"/>
                </a:lnTo>
                <a:lnTo>
                  <a:pt x="384575" y="3065783"/>
                </a:lnTo>
                <a:lnTo>
                  <a:pt x="578105" y="2420098"/>
                </a:lnTo>
                <a:lnTo>
                  <a:pt x="633701" y="2420098"/>
                </a:lnTo>
                <a:lnTo>
                  <a:pt x="952673" y="3065783"/>
                </a:lnTo>
                <a:lnTo>
                  <a:pt x="1417144" y="3065783"/>
                </a:lnTo>
                <a:lnTo>
                  <a:pt x="1107496" y="2420098"/>
                </a:lnTo>
                <a:lnTo>
                  <a:pt x="1809657" y="2420098"/>
                </a:lnTo>
                <a:lnTo>
                  <a:pt x="1614896" y="3065783"/>
                </a:lnTo>
                <a:lnTo>
                  <a:pt x="2035207" y="3065783"/>
                </a:lnTo>
                <a:lnTo>
                  <a:pt x="2227329" y="2421857"/>
                </a:lnTo>
                <a:lnTo>
                  <a:pt x="2319696" y="2421857"/>
                </a:lnTo>
                <a:lnTo>
                  <a:pt x="2319696" y="2420098"/>
                </a:lnTo>
                <a:lnTo>
                  <a:pt x="3255324" y="2420098"/>
                </a:lnTo>
                <a:lnTo>
                  <a:pt x="3069711" y="3064024"/>
                </a:lnTo>
                <a:lnTo>
                  <a:pt x="3493541" y="3064024"/>
                </a:lnTo>
                <a:lnTo>
                  <a:pt x="3673172" y="2420098"/>
                </a:lnTo>
                <a:lnTo>
                  <a:pt x="3863886" y="2420098"/>
                </a:lnTo>
                <a:lnTo>
                  <a:pt x="3868988" y="3064024"/>
                </a:lnTo>
                <a:lnTo>
                  <a:pt x="4224555" y="3064024"/>
                </a:lnTo>
                <a:lnTo>
                  <a:pt x="4632375" y="2420098"/>
                </a:lnTo>
                <a:lnTo>
                  <a:pt x="4899445" y="2420098"/>
                </a:lnTo>
                <a:lnTo>
                  <a:pt x="4761688" y="3064024"/>
                </a:lnTo>
                <a:lnTo>
                  <a:pt x="5178832" y="3064024"/>
                </a:lnTo>
                <a:lnTo>
                  <a:pt x="5314303" y="2420098"/>
                </a:lnTo>
                <a:lnTo>
                  <a:pt x="5555511" y="2420098"/>
                </a:lnTo>
                <a:cubicBezTo>
                  <a:pt x="5546010" y="2619609"/>
                  <a:pt x="5597032" y="2800999"/>
                  <a:pt x="5729336" y="2922923"/>
                </a:cubicBezTo>
                <a:cubicBezTo>
                  <a:pt x="5891197" y="3071413"/>
                  <a:pt x="6139091" y="3099914"/>
                  <a:pt x="6322944" y="3099914"/>
                </a:cubicBezTo>
                <a:cubicBezTo>
                  <a:pt x="6583998" y="3096836"/>
                  <a:pt x="6843908" y="3064903"/>
                  <a:pt x="7097942" y="3004733"/>
                </a:cubicBezTo>
                <a:lnTo>
                  <a:pt x="7242385" y="2420098"/>
                </a:lnTo>
                <a:lnTo>
                  <a:pt x="7718468" y="2420098"/>
                </a:lnTo>
                <a:lnTo>
                  <a:pt x="7718468" y="-77"/>
                </a:lnTo>
                <a:close/>
                <a:moveTo>
                  <a:pt x="2089395" y="1492915"/>
                </a:moveTo>
                <a:lnTo>
                  <a:pt x="2064413" y="1575429"/>
                </a:lnTo>
                <a:lnTo>
                  <a:pt x="1836575" y="2333889"/>
                </a:lnTo>
                <a:lnTo>
                  <a:pt x="1827603" y="2360808"/>
                </a:lnTo>
                <a:lnTo>
                  <a:pt x="1078291" y="2360808"/>
                </a:lnTo>
                <a:lnTo>
                  <a:pt x="1019704" y="2237652"/>
                </a:lnTo>
                <a:lnTo>
                  <a:pt x="1827603" y="1411985"/>
                </a:lnTo>
                <a:lnTo>
                  <a:pt x="1308591" y="1411985"/>
                </a:lnTo>
                <a:lnTo>
                  <a:pt x="676805" y="2091274"/>
                </a:lnTo>
                <a:lnTo>
                  <a:pt x="881419" y="1410753"/>
                </a:lnTo>
                <a:lnTo>
                  <a:pt x="498582" y="1410753"/>
                </a:lnTo>
                <a:lnTo>
                  <a:pt x="498582" y="60972"/>
                </a:lnTo>
                <a:lnTo>
                  <a:pt x="2089395" y="60972"/>
                </a:lnTo>
                <a:close/>
                <a:moveTo>
                  <a:pt x="2531874" y="2133498"/>
                </a:moveTo>
                <a:lnTo>
                  <a:pt x="2531874" y="2133498"/>
                </a:lnTo>
                <a:cubicBezTo>
                  <a:pt x="2516568" y="2133498"/>
                  <a:pt x="2500910" y="2135786"/>
                  <a:pt x="2483140" y="2135786"/>
                </a:cubicBezTo>
                <a:cubicBezTo>
                  <a:pt x="2459741" y="2135786"/>
                  <a:pt x="2441795" y="2135786"/>
                  <a:pt x="2424554" y="2135786"/>
                </a:cubicBezTo>
                <a:lnTo>
                  <a:pt x="2322863" y="2135786"/>
                </a:lnTo>
                <a:lnTo>
                  <a:pt x="2369838" y="1961609"/>
                </a:lnTo>
                <a:lnTo>
                  <a:pt x="2392005" y="1874872"/>
                </a:lnTo>
                <a:lnTo>
                  <a:pt x="2445666" y="1672546"/>
                </a:lnTo>
                <a:cubicBezTo>
                  <a:pt x="2469417" y="1672546"/>
                  <a:pt x="2492465" y="1671491"/>
                  <a:pt x="2514633" y="1671491"/>
                </a:cubicBezTo>
                <a:lnTo>
                  <a:pt x="2593452" y="1671491"/>
                </a:lnTo>
                <a:cubicBezTo>
                  <a:pt x="2728219" y="1671491"/>
                  <a:pt x="2813372" y="1679231"/>
                  <a:pt x="2844337" y="1722512"/>
                </a:cubicBezTo>
                <a:cubicBezTo>
                  <a:pt x="2867912" y="1755060"/>
                  <a:pt x="2865097" y="1811360"/>
                  <a:pt x="2837124" y="1896688"/>
                </a:cubicBezTo>
                <a:cubicBezTo>
                  <a:pt x="2788917" y="2043771"/>
                  <a:pt x="2728219" y="2118544"/>
                  <a:pt x="2532402" y="2133498"/>
                </a:cubicBezTo>
                <a:moveTo>
                  <a:pt x="3690941" y="2359928"/>
                </a:moveTo>
                <a:lnTo>
                  <a:pt x="3858432" y="1764736"/>
                </a:lnTo>
                <a:lnTo>
                  <a:pt x="3864414" y="2359928"/>
                </a:lnTo>
                <a:close/>
                <a:moveTo>
                  <a:pt x="3944641" y="1408466"/>
                </a:moveTo>
                <a:lnTo>
                  <a:pt x="3546674" y="1408466"/>
                </a:lnTo>
                <a:lnTo>
                  <a:pt x="3273445" y="2359928"/>
                </a:lnTo>
                <a:lnTo>
                  <a:pt x="2851198" y="2359928"/>
                </a:lnTo>
                <a:cubicBezTo>
                  <a:pt x="3066368" y="2280229"/>
                  <a:pt x="3197265" y="2128220"/>
                  <a:pt x="3238258" y="1902494"/>
                </a:cubicBezTo>
                <a:cubicBezTo>
                  <a:pt x="3271685" y="1726558"/>
                  <a:pt x="3255851" y="1611672"/>
                  <a:pt x="3184421" y="1525287"/>
                </a:cubicBezTo>
                <a:cubicBezTo>
                  <a:pt x="3077100" y="1396854"/>
                  <a:pt x="2861931" y="1407938"/>
                  <a:pt x="2671040" y="1407938"/>
                </a:cubicBezTo>
                <a:lnTo>
                  <a:pt x="2354355" y="1407938"/>
                </a:lnTo>
                <a:lnTo>
                  <a:pt x="2354355" y="60972"/>
                </a:lnTo>
                <a:lnTo>
                  <a:pt x="3944641" y="60972"/>
                </a:lnTo>
                <a:close/>
                <a:moveTo>
                  <a:pt x="4912289" y="2359928"/>
                </a:moveTo>
                <a:lnTo>
                  <a:pt x="4672136" y="2359928"/>
                </a:lnTo>
                <a:lnTo>
                  <a:pt x="5035444" y="1789543"/>
                </a:lnTo>
                <a:close/>
                <a:moveTo>
                  <a:pt x="5801470" y="1435208"/>
                </a:moveTo>
                <a:lnTo>
                  <a:pt x="5800414" y="1764736"/>
                </a:lnTo>
                <a:cubicBezTo>
                  <a:pt x="5701327" y="1901738"/>
                  <a:pt x="5629298" y="2056403"/>
                  <a:pt x="5588235" y="2220411"/>
                </a:cubicBezTo>
                <a:cubicBezTo>
                  <a:pt x="5576254" y="2266189"/>
                  <a:pt x="5567844" y="2312847"/>
                  <a:pt x="5563076" y="2359928"/>
                </a:cubicBezTo>
                <a:lnTo>
                  <a:pt x="5329081" y="2359928"/>
                </a:lnTo>
                <a:lnTo>
                  <a:pt x="5528065" y="1410753"/>
                </a:lnTo>
                <a:lnTo>
                  <a:pt x="4854758" y="1410753"/>
                </a:lnTo>
                <a:lnTo>
                  <a:pt x="4252177" y="2360808"/>
                </a:lnTo>
                <a:lnTo>
                  <a:pt x="4208545" y="2360808"/>
                </a:lnTo>
                <a:lnTo>
                  <a:pt x="4208545" y="60972"/>
                </a:lnTo>
                <a:lnTo>
                  <a:pt x="5800766" y="60972"/>
                </a:lnTo>
                <a:close/>
                <a:moveTo>
                  <a:pt x="6718976" y="2748219"/>
                </a:moveTo>
                <a:cubicBezTo>
                  <a:pt x="6630709" y="2765355"/>
                  <a:pt x="6541104" y="2774591"/>
                  <a:pt x="6451201" y="2775840"/>
                </a:cubicBezTo>
                <a:cubicBezTo>
                  <a:pt x="6221605" y="2775840"/>
                  <a:pt x="6061855" y="2669047"/>
                  <a:pt x="6058512" y="2420098"/>
                </a:cubicBezTo>
                <a:lnTo>
                  <a:pt x="6800434" y="2420098"/>
                </a:lnTo>
                <a:close/>
                <a:moveTo>
                  <a:pt x="7658650" y="2359928"/>
                </a:moveTo>
                <a:lnTo>
                  <a:pt x="7256988" y="2359928"/>
                </a:lnTo>
                <a:lnTo>
                  <a:pt x="7322612" y="2094616"/>
                </a:lnTo>
                <a:lnTo>
                  <a:pt x="6519816" y="2094616"/>
                </a:lnTo>
                <a:lnTo>
                  <a:pt x="6453664" y="2359928"/>
                </a:lnTo>
                <a:lnTo>
                  <a:pt x="6065374" y="2359928"/>
                </a:lnTo>
                <a:lnTo>
                  <a:pt x="6065374" y="2305388"/>
                </a:lnTo>
                <a:cubicBezTo>
                  <a:pt x="6071355" y="2275479"/>
                  <a:pt x="6076458" y="2244162"/>
                  <a:pt x="6084023" y="2210734"/>
                </a:cubicBezTo>
                <a:cubicBezTo>
                  <a:pt x="6154397" y="1924662"/>
                  <a:pt x="6342648" y="1642109"/>
                  <a:pt x="6667251" y="1642109"/>
                </a:cubicBezTo>
                <a:cubicBezTo>
                  <a:pt x="6795684" y="1642109"/>
                  <a:pt x="6923413" y="1691019"/>
                  <a:pt x="6905996" y="1868715"/>
                </a:cubicBezTo>
                <a:lnTo>
                  <a:pt x="7383838" y="1868715"/>
                </a:lnTo>
                <a:cubicBezTo>
                  <a:pt x="7402839" y="1785849"/>
                  <a:pt x="7434332" y="1644572"/>
                  <a:pt x="7344253" y="1514555"/>
                </a:cubicBezTo>
                <a:cubicBezTo>
                  <a:pt x="7242385" y="1373807"/>
                  <a:pt x="7037244" y="1316979"/>
                  <a:pt x="6770877" y="1316979"/>
                </a:cubicBezTo>
                <a:cubicBezTo>
                  <a:pt x="6581570" y="1316979"/>
                  <a:pt x="6304647" y="1347240"/>
                  <a:pt x="6065374" y="1503295"/>
                </a:cubicBezTo>
                <a:lnTo>
                  <a:pt x="6065374" y="60621"/>
                </a:lnTo>
                <a:lnTo>
                  <a:pt x="7657946" y="60621"/>
                </a:lnTo>
                <a:close/>
              </a:path>
            </a:pathLst>
          </a:custGeom>
          <a:solidFill>
            <a:schemeClr val="bg1"/>
          </a:solidFill>
          <a:ln w="1757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05C79DB0-2E35-4D48-BF9F-389412DE5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98120" y="6488379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76EE43-DDC5-49B6-A3DC-AE4B6ECB3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057445" y="6500606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KPMG LLP, a Delaware limited liability partnership and a member firm of the KPMG global organization of independent member firms affiliated with KPMG International Limited, a private English company limited by guarantee. All rights reserved. NDP397153-3A</a:t>
            </a:r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253AC89D-0AA6-4A6E-A755-36F93C82D416}"/>
              </a:ext>
            </a:extLst>
          </p:cNvPr>
          <p:cNvSpPr txBox="1">
            <a:spLocks/>
          </p:cNvSpPr>
          <p:nvPr userDrawn="1"/>
        </p:nvSpPr>
        <p:spPr>
          <a:xfrm>
            <a:off x="11751394" y="6555110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US" sz="10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752EAC-F7FD-46F2-999E-E37AD788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7827037" y="6592939"/>
            <a:ext cx="3693669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>
                    <a:lumMod val="6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lvl="0" algn="r"/>
            <a:r>
              <a:rPr lang="en-US" b="1" noProof="0">
                <a:solidFill>
                  <a:schemeClr val="bg1"/>
                </a:solidFill>
              </a:rPr>
              <a:t>With you every step of the way</a:t>
            </a:r>
            <a:endParaRPr lang="en-GB" b="1" noProof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09FCF5-1E89-4BF1-9218-F72718D00A6A}"/>
              </a:ext>
            </a:extLst>
          </p:cNvPr>
          <p:cNvCxnSpPr>
            <a:cxnSpLocks/>
          </p:cNvCxnSpPr>
          <p:nvPr userDrawn="1"/>
        </p:nvCxnSpPr>
        <p:spPr>
          <a:xfrm>
            <a:off x="11683507" y="6535860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42991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PROCESS FIV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CB1E28F-237E-4B01-BF9C-C8042013C08A}"/>
              </a:ext>
            </a:extLst>
          </p:cNvPr>
          <p:cNvGrpSpPr/>
          <p:nvPr userDrawn="1"/>
        </p:nvGrpSpPr>
        <p:grpSpPr>
          <a:xfrm>
            <a:off x="1004700" y="4214676"/>
            <a:ext cx="2094546" cy="384049"/>
            <a:chOff x="1584001" y="2682350"/>
            <a:chExt cx="2094546" cy="38404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E54AF9-0D4D-4F59-9BC6-25729328AA9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84001" y="2682350"/>
              <a:ext cx="1273500" cy="38404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2A77FEF-D001-4009-B71B-FDE458CB63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6023" y="2682350"/>
              <a:ext cx="402524" cy="384049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890F5B-DF4C-4ECE-8754-C6E65A4B2150}"/>
                </a:ext>
              </a:extLst>
            </p:cNvPr>
            <p:cNvGrpSpPr/>
            <p:nvPr userDrawn="1"/>
          </p:nvGrpSpPr>
          <p:grpSpPr>
            <a:xfrm>
              <a:off x="2867305" y="2682351"/>
              <a:ext cx="383774" cy="383774"/>
              <a:chOff x="3296507" y="2682351"/>
              <a:chExt cx="383774" cy="383774"/>
            </a:xfrm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4FFF0C2C-98F9-43DA-8B10-E877CF383DB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296507" y="2682351"/>
                <a:ext cx="383774" cy="383774"/>
              </a:xfrm>
              <a:custGeom>
                <a:avLst/>
                <a:gdLst>
                  <a:gd name="T0" fmla="*/ 1008 w 2016"/>
                  <a:gd name="T1" fmla="*/ 182 h 2016"/>
                  <a:gd name="T2" fmla="*/ 1415 w 2016"/>
                  <a:gd name="T3" fmla="*/ 188 h 2016"/>
                  <a:gd name="T4" fmla="*/ 1602 w 2016"/>
                  <a:gd name="T5" fmla="*/ 222 h 2016"/>
                  <a:gd name="T6" fmla="*/ 1718 w 2016"/>
                  <a:gd name="T7" fmla="*/ 298 h 2016"/>
                  <a:gd name="T8" fmla="*/ 1794 w 2016"/>
                  <a:gd name="T9" fmla="*/ 414 h 2016"/>
                  <a:gd name="T10" fmla="*/ 1828 w 2016"/>
                  <a:gd name="T11" fmla="*/ 601 h 2016"/>
                  <a:gd name="T12" fmla="*/ 1834 w 2016"/>
                  <a:gd name="T13" fmla="*/ 1008 h 2016"/>
                  <a:gd name="T14" fmla="*/ 1828 w 2016"/>
                  <a:gd name="T15" fmla="*/ 1415 h 2016"/>
                  <a:gd name="T16" fmla="*/ 1794 w 2016"/>
                  <a:gd name="T17" fmla="*/ 1602 h 2016"/>
                  <a:gd name="T18" fmla="*/ 1718 w 2016"/>
                  <a:gd name="T19" fmla="*/ 1718 h 2016"/>
                  <a:gd name="T20" fmla="*/ 1602 w 2016"/>
                  <a:gd name="T21" fmla="*/ 1794 h 2016"/>
                  <a:gd name="T22" fmla="*/ 1415 w 2016"/>
                  <a:gd name="T23" fmla="*/ 1828 h 2016"/>
                  <a:gd name="T24" fmla="*/ 1008 w 2016"/>
                  <a:gd name="T25" fmla="*/ 1834 h 2016"/>
                  <a:gd name="T26" fmla="*/ 601 w 2016"/>
                  <a:gd name="T27" fmla="*/ 1828 h 2016"/>
                  <a:gd name="T28" fmla="*/ 414 w 2016"/>
                  <a:gd name="T29" fmla="*/ 1794 h 2016"/>
                  <a:gd name="T30" fmla="*/ 298 w 2016"/>
                  <a:gd name="T31" fmla="*/ 1718 h 2016"/>
                  <a:gd name="T32" fmla="*/ 222 w 2016"/>
                  <a:gd name="T33" fmla="*/ 1602 h 2016"/>
                  <a:gd name="T34" fmla="*/ 188 w 2016"/>
                  <a:gd name="T35" fmla="*/ 1415 h 2016"/>
                  <a:gd name="T36" fmla="*/ 182 w 2016"/>
                  <a:gd name="T37" fmla="*/ 1008 h 2016"/>
                  <a:gd name="T38" fmla="*/ 188 w 2016"/>
                  <a:gd name="T39" fmla="*/ 601 h 2016"/>
                  <a:gd name="T40" fmla="*/ 222 w 2016"/>
                  <a:gd name="T41" fmla="*/ 414 h 2016"/>
                  <a:gd name="T42" fmla="*/ 298 w 2016"/>
                  <a:gd name="T43" fmla="*/ 298 h 2016"/>
                  <a:gd name="T44" fmla="*/ 414 w 2016"/>
                  <a:gd name="T45" fmla="*/ 222 h 2016"/>
                  <a:gd name="T46" fmla="*/ 601 w 2016"/>
                  <a:gd name="T47" fmla="*/ 188 h 2016"/>
                  <a:gd name="T48" fmla="*/ 1008 w 2016"/>
                  <a:gd name="T49" fmla="*/ 182 h 2016"/>
                  <a:gd name="T50" fmla="*/ 1008 w 2016"/>
                  <a:gd name="T51" fmla="*/ 0 h 2016"/>
                  <a:gd name="T52" fmla="*/ 593 w 2016"/>
                  <a:gd name="T53" fmla="*/ 6 h 2016"/>
                  <a:gd name="T54" fmla="*/ 348 w 2016"/>
                  <a:gd name="T55" fmla="*/ 53 h 2016"/>
                  <a:gd name="T56" fmla="*/ 169 w 2016"/>
                  <a:gd name="T57" fmla="*/ 169 h 2016"/>
                  <a:gd name="T58" fmla="*/ 53 w 2016"/>
                  <a:gd name="T59" fmla="*/ 348 h 2016"/>
                  <a:gd name="T60" fmla="*/ 6 w 2016"/>
                  <a:gd name="T61" fmla="*/ 593 h 2016"/>
                  <a:gd name="T62" fmla="*/ 0 w 2016"/>
                  <a:gd name="T63" fmla="*/ 1008 h 2016"/>
                  <a:gd name="T64" fmla="*/ 6 w 2016"/>
                  <a:gd name="T65" fmla="*/ 1423 h 2016"/>
                  <a:gd name="T66" fmla="*/ 53 w 2016"/>
                  <a:gd name="T67" fmla="*/ 1668 h 2016"/>
                  <a:gd name="T68" fmla="*/ 169 w 2016"/>
                  <a:gd name="T69" fmla="*/ 1847 h 2016"/>
                  <a:gd name="T70" fmla="*/ 348 w 2016"/>
                  <a:gd name="T71" fmla="*/ 1963 h 2016"/>
                  <a:gd name="T72" fmla="*/ 593 w 2016"/>
                  <a:gd name="T73" fmla="*/ 2010 h 2016"/>
                  <a:gd name="T74" fmla="*/ 1008 w 2016"/>
                  <a:gd name="T75" fmla="*/ 2016 h 2016"/>
                  <a:gd name="T76" fmla="*/ 1423 w 2016"/>
                  <a:gd name="T77" fmla="*/ 2010 h 2016"/>
                  <a:gd name="T78" fmla="*/ 1668 w 2016"/>
                  <a:gd name="T79" fmla="*/ 1963 h 2016"/>
                  <a:gd name="T80" fmla="*/ 1847 w 2016"/>
                  <a:gd name="T81" fmla="*/ 1847 h 2016"/>
                  <a:gd name="T82" fmla="*/ 1963 w 2016"/>
                  <a:gd name="T83" fmla="*/ 1668 h 2016"/>
                  <a:gd name="T84" fmla="*/ 2010 w 2016"/>
                  <a:gd name="T85" fmla="*/ 1423 h 2016"/>
                  <a:gd name="T86" fmla="*/ 2016 w 2016"/>
                  <a:gd name="T87" fmla="*/ 1008 h 2016"/>
                  <a:gd name="T88" fmla="*/ 2010 w 2016"/>
                  <a:gd name="T89" fmla="*/ 593 h 2016"/>
                  <a:gd name="T90" fmla="*/ 1963 w 2016"/>
                  <a:gd name="T91" fmla="*/ 348 h 2016"/>
                  <a:gd name="T92" fmla="*/ 1847 w 2016"/>
                  <a:gd name="T93" fmla="*/ 169 h 2016"/>
                  <a:gd name="T94" fmla="*/ 1668 w 2016"/>
                  <a:gd name="T95" fmla="*/ 53 h 2016"/>
                  <a:gd name="T96" fmla="*/ 1423 w 2016"/>
                  <a:gd name="T97" fmla="*/ 6 h 2016"/>
                  <a:gd name="T98" fmla="*/ 1008 w 2016"/>
                  <a:gd name="T99" fmla="*/ 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16" h="2016">
                    <a:moveTo>
                      <a:pt x="1008" y="182"/>
                    </a:moveTo>
                    <a:cubicBezTo>
                      <a:pt x="1277" y="182"/>
                      <a:pt x="1309" y="183"/>
                      <a:pt x="1415" y="188"/>
                    </a:cubicBezTo>
                    <a:cubicBezTo>
                      <a:pt x="1513" y="192"/>
                      <a:pt x="1567" y="209"/>
                      <a:pt x="1602" y="222"/>
                    </a:cubicBezTo>
                    <a:cubicBezTo>
                      <a:pt x="1649" y="241"/>
                      <a:pt x="1683" y="263"/>
                      <a:pt x="1718" y="298"/>
                    </a:cubicBezTo>
                    <a:cubicBezTo>
                      <a:pt x="1753" y="333"/>
                      <a:pt x="1775" y="367"/>
                      <a:pt x="1794" y="414"/>
                    </a:cubicBezTo>
                    <a:cubicBezTo>
                      <a:pt x="1807" y="449"/>
                      <a:pt x="1824" y="503"/>
                      <a:pt x="1828" y="601"/>
                    </a:cubicBezTo>
                    <a:cubicBezTo>
                      <a:pt x="1833" y="707"/>
                      <a:pt x="1834" y="739"/>
                      <a:pt x="1834" y="1008"/>
                    </a:cubicBezTo>
                    <a:cubicBezTo>
                      <a:pt x="1834" y="1277"/>
                      <a:pt x="1833" y="1309"/>
                      <a:pt x="1828" y="1415"/>
                    </a:cubicBezTo>
                    <a:cubicBezTo>
                      <a:pt x="1824" y="1513"/>
                      <a:pt x="1807" y="1567"/>
                      <a:pt x="1794" y="1602"/>
                    </a:cubicBezTo>
                    <a:cubicBezTo>
                      <a:pt x="1775" y="1649"/>
                      <a:pt x="1753" y="1683"/>
                      <a:pt x="1718" y="1718"/>
                    </a:cubicBezTo>
                    <a:cubicBezTo>
                      <a:pt x="1683" y="1753"/>
                      <a:pt x="1649" y="1775"/>
                      <a:pt x="1602" y="1794"/>
                    </a:cubicBezTo>
                    <a:cubicBezTo>
                      <a:pt x="1567" y="1807"/>
                      <a:pt x="1513" y="1824"/>
                      <a:pt x="1415" y="1828"/>
                    </a:cubicBezTo>
                    <a:cubicBezTo>
                      <a:pt x="1309" y="1833"/>
                      <a:pt x="1277" y="1834"/>
                      <a:pt x="1008" y="1834"/>
                    </a:cubicBezTo>
                    <a:cubicBezTo>
                      <a:pt x="739" y="1834"/>
                      <a:pt x="707" y="1833"/>
                      <a:pt x="601" y="1828"/>
                    </a:cubicBezTo>
                    <a:cubicBezTo>
                      <a:pt x="503" y="1824"/>
                      <a:pt x="449" y="1807"/>
                      <a:pt x="414" y="1794"/>
                    </a:cubicBezTo>
                    <a:cubicBezTo>
                      <a:pt x="367" y="1775"/>
                      <a:pt x="333" y="1753"/>
                      <a:pt x="298" y="1718"/>
                    </a:cubicBezTo>
                    <a:cubicBezTo>
                      <a:pt x="263" y="1683"/>
                      <a:pt x="241" y="1649"/>
                      <a:pt x="222" y="1602"/>
                    </a:cubicBezTo>
                    <a:cubicBezTo>
                      <a:pt x="209" y="1567"/>
                      <a:pt x="192" y="1513"/>
                      <a:pt x="188" y="1415"/>
                    </a:cubicBezTo>
                    <a:cubicBezTo>
                      <a:pt x="183" y="1309"/>
                      <a:pt x="182" y="1277"/>
                      <a:pt x="182" y="1008"/>
                    </a:cubicBezTo>
                    <a:cubicBezTo>
                      <a:pt x="182" y="739"/>
                      <a:pt x="183" y="707"/>
                      <a:pt x="188" y="601"/>
                    </a:cubicBezTo>
                    <a:cubicBezTo>
                      <a:pt x="192" y="503"/>
                      <a:pt x="209" y="449"/>
                      <a:pt x="222" y="414"/>
                    </a:cubicBezTo>
                    <a:cubicBezTo>
                      <a:pt x="241" y="367"/>
                      <a:pt x="263" y="333"/>
                      <a:pt x="298" y="298"/>
                    </a:cubicBezTo>
                    <a:cubicBezTo>
                      <a:pt x="333" y="263"/>
                      <a:pt x="367" y="241"/>
                      <a:pt x="414" y="222"/>
                    </a:cubicBezTo>
                    <a:cubicBezTo>
                      <a:pt x="449" y="209"/>
                      <a:pt x="503" y="192"/>
                      <a:pt x="601" y="188"/>
                    </a:cubicBezTo>
                    <a:cubicBezTo>
                      <a:pt x="707" y="183"/>
                      <a:pt x="739" y="182"/>
                      <a:pt x="1008" y="182"/>
                    </a:cubicBezTo>
                    <a:moveTo>
                      <a:pt x="1008" y="0"/>
                    </a:moveTo>
                    <a:cubicBezTo>
                      <a:pt x="734" y="0"/>
                      <a:pt x="700" y="1"/>
                      <a:pt x="593" y="6"/>
                    </a:cubicBezTo>
                    <a:cubicBezTo>
                      <a:pt x="485" y="11"/>
                      <a:pt x="412" y="28"/>
                      <a:pt x="348" y="53"/>
                    </a:cubicBezTo>
                    <a:cubicBezTo>
                      <a:pt x="282" y="79"/>
                      <a:pt x="225" y="113"/>
                      <a:pt x="169" y="169"/>
                    </a:cubicBezTo>
                    <a:cubicBezTo>
                      <a:pt x="113" y="225"/>
                      <a:pt x="79" y="282"/>
                      <a:pt x="53" y="348"/>
                    </a:cubicBezTo>
                    <a:cubicBezTo>
                      <a:pt x="28" y="412"/>
                      <a:pt x="11" y="485"/>
                      <a:pt x="6" y="593"/>
                    </a:cubicBezTo>
                    <a:cubicBezTo>
                      <a:pt x="1" y="700"/>
                      <a:pt x="0" y="734"/>
                      <a:pt x="0" y="1008"/>
                    </a:cubicBezTo>
                    <a:cubicBezTo>
                      <a:pt x="0" y="1282"/>
                      <a:pt x="1" y="1316"/>
                      <a:pt x="6" y="1423"/>
                    </a:cubicBezTo>
                    <a:cubicBezTo>
                      <a:pt x="11" y="1531"/>
                      <a:pt x="28" y="1604"/>
                      <a:pt x="53" y="1668"/>
                    </a:cubicBezTo>
                    <a:cubicBezTo>
                      <a:pt x="79" y="1734"/>
                      <a:pt x="113" y="1791"/>
                      <a:pt x="169" y="1847"/>
                    </a:cubicBezTo>
                    <a:cubicBezTo>
                      <a:pt x="225" y="1903"/>
                      <a:pt x="282" y="1937"/>
                      <a:pt x="348" y="1963"/>
                    </a:cubicBezTo>
                    <a:cubicBezTo>
                      <a:pt x="412" y="1988"/>
                      <a:pt x="485" y="2005"/>
                      <a:pt x="593" y="2010"/>
                    </a:cubicBezTo>
                    <a:cubicBezTo>
                      <a:pt x="700" y="2015"/>
                      <a:pt x="734" y="2016"/>
                      <a:pt x="1008" y="2016"/>
                    </a:cubicBezTo>
                    <a:cubicBezTo>
                      <a:pt x="1282" y="2016"/>
                      <a:pt x="1316" y="2015"/>
                      <a:pt x="1423" y="2010"/>
                    </a:cubicBezTo>
                    <a:cubicBezTo>
                      <a:pt x="1531" y="2005"/>
                      <a:pt x="1604" y="1988"/>
                      <a:pt x="1668" y="1963"/>
                    </a:cubicBezTo>
                    <a:cubicBezTo>
                      <a:pt x="1734" y="1937"/>
                      <a:pt x="1791" y="1903"/>
                      <a:pt x="1847" y="1847"/>
                    </a:cubicBezTo>
                    <a:cubicBezTo>
                      <a:pt x="1903" y="1791"/>
                      <a:pt x="1937" y="1734"/>
                      <a:pt x="1963" y="1668"/>
                    </a:cubicBezTo>
                    <a:cubicBezTo>
                      <a:pt x="1988" y="1604"/>
                      <a:pt x="2005" y="1531"/>
                      <a:pt x="2010" y="1423"/>
                    </a:cubicBezTo>
                    <a:cubicBezTo>
                      <a:pt x="2015" y="1316"/>
                      <a:pt x="2016" y="1282"/>
                      <a:pt x="2016" y="1008"/>
                    </a:cubicBezTo>
                    <a:cubicBezTo>
                      <a:pt x="2016" y="734"/>
                      <a:pt x="2015" y="700"/>
                      <a:pt x="2010" y="593"/>
                    </a:cubicBezTo>
                    <a:cubicBezTo>
                      <a:pt x="2005" y="485"/>
                      <a:pt x="1988" y="412"/>
                      <a:pt x="1963" y="348"/>
                    </a:cubicBezTo>
                    <a:cubicBezTo>
                      <a:pt x="1937" y="282"/>
                      <a:pt x="1903" y="225"/>
                      <a:pt x="1847" y="169"/>
                    </a:cubicBezTo>
                    <a:cubicBezTo>
                      <a:pt x="1791" y="113"/>
                      <a:pt x="1734" y="79"/>
                      <a:pt x="1668" y="53"/>
                    </a:cubicBezTo>
                    <a:cubicBezTo>
                      <a:pt x="1604" y="28"/>
                      <a:pt x="1531" y="11"/>
                      <a:pt x="1423" y="6"/>
                    </a:cubicBezTo>
                    <a:cubicBezTo>
                      <a:pt x="1316" y="1"/>
                      <a:pt x="1282" y="0"/>
                      <a:pt x="1008" y="0"/>
                    </a:cubicBezTo>
                    <a:close/>
                  </a:path>
                </a:pathLst>
              </a:custGeom>
              <a:solidFill>
                <a:srgbClr val="003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A3DE4F30-0138-4AAC-8443-A4E53CC363A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389916" y="2775760"/>
                <a:ext cx="196875" cy="196875"/>
              </a:xfrm>
              <a:custGeom>
                <a:avLst/>
                <a:gdLst>
                  <a:gd name="T0" fmla="*/ 517 w 1034"/>
                  <a:gd name="T1" fmla="*/ 0 h 1034"/>
                  <a:gd name="T2" fmla="*/ 0 w 1034"/>
                  <a:gd name="T3" fmla="*/ 517 h 1034"/>
                  <a:gd name="T4" fmla="*/ 517 w 1034"/>
                  <a:gd name="T5" fmla="*/ 1034 h 1034"/>
                  <a:gd name="T6" fmla="*/ 1034 w 1034"/>
                  <a:gd name="T7" fmla="*/ 517 h 1034"/>
                  <a:gd name="T8" fmla="*/ 517 w 1034"/>
                  <a:gd name="T9" fmla="*/ 0 h 1034"/>
                  <a:gd name="T10" fmla="*/ 517 w 1034"/>
                  <a:gd name="T11" fmla="*/ 853 h 1034"/>
                  <a:gd name="T12" fmla="*/ 181 w 1034"/>
                  <a:gd name="T13" fmla="*/ 517 h 1034"/>
                  <a:gd name="T14" fmla="*/ 517 w 1034"/>
                  <a:gd name="T15" fmla="*/ 181 h 1034"/>
                  <a:gd name="T16" fmla="*/ 853 w 1034"/>
                  <a:gd name="T17" fmla="*/ 517 h 1034"/>
                  <a:gd name="T18" fmla="*/ 517 w 1034"/>
                  <a:gd name="T19" fmla="*/ 853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4" h="1034">
                    <a:moveTo>
                      <a:pt x="517" y="0"/>
                    </a:moveTo>
                    <a:cubicBezTo>
                      <a:pt x="231" y="0"/>
                      <a:pt x="0" y="231"/>
                      <a:pt x="0" y="517"/>
                    </a:cubicBezTo>
                    <a:cubicBezTo>
                      <a:pt x="0" y="803"/>
                      <a:pt x="231" y="1034"/>
                      <a:pt x="517" y="1034"/>
                    </a:cubicBezTo>
                    <a:cubicBezTo>
                      <a:pt x="803" y="1034"/>
                      <a:pt x="1034" y="803"/>
                      <a:pt x="1034" y="517"/>
                    </a:cubicBezTo>
                    <a:cubicBezTo>
                      <a:pt x="1034" y="231"/>
                      <a:pt x="803" y="0"/>
                      <a:pt x="517" y="0"/>
                    </a:cubicBezTo>
                    <a:close/>
                    <a:moveTo>
                      <a:pt x="517" y="853"/>
                    </a:moveTo>
                    <a:cubicBezTo>
                      <a:pt x="331" y="853"/>
                      <a:pt x="181" y="703"/>
                      <a:pt x="181" y="517"/>
                    </a:cubicBezTo>
                    <a:cubicBezTo>
                      <a:pt x="181" y="331"/>
                      <a:pt x="331" y="181"/>
                      <a:pt x="517" y="181"/>
                    </a:cubicBezTo>
                    <a:cubicBezTo>
                      <a:pt x="703" y="181"/>
                      <a:pt x="853" y="331"/>
                      <a:pt x="853" y="517"/>
                    </a:cubicBezTo>
                    <a:cubicBezTo>
                      <a:pt x="853" y="703"/>
                      <a:pt x="703" y="853"/>
                      <a:pt x="517" y="853"/>
                    </a:cubicBezTo>
                    <a:close/>
                  </a:path>
                </a:pathLst>
              </a:custGeom>
              <a:solidFill>
                <a:srgbClr val="003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Oval 7">
                <a:extLst>
                  <a:ext uri="{FF2B5EF4-FFF2-40B4-BE49-F238E27FC236}">
                    <a16:creationId xmlns:a16="http://schemas.microsoft.com/office/drawing/2014/main" id="{E6EA279C-8F6B-4F42-B1BC-EAB37863CD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567723" y="2748727"/>
                <a:ext cx="46101" cy="46101"/>
              </a:xfrm>
              <a:prstGeom prst="ellipse">
                <a:avLst/>
              </a:prstGeom>
              <a:solidFill>
                <a:srgbClr val="003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23" name="Freeform 19">
            <a:extLst>
              <a:ext uri="{FF2B5EF4-FFF2-40B4-BE49-F238E27FC236}">
                <a16:creationId xmlns:a16="http://schemas.microsoft.com/office/drawing/2014/main" id="{0B1FB3A7-59CA-4A46-A457-2A3536CA08D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4700" y="524433"/>
            <a:ext cx="1080816" cy="439654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36CCF-DA51-4B84-92F9-AC52F8DC1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4677" y="4599050"/>
            <a:ext cx="7213600" cy="1887538"/>
          </a:xfrm>
        </p:spPr>
        <p:txBody>
          <a:bodyPr anchor="b"/>
          <a:lstStyle>
            <a:lvl1pPr>
              <a:defRPr kumimoji="0" lang="en-US" sz="800" b="0" i="0" u="none" strike="noStrike" kern="1200" cap="none" spc="0" normalizeH="0" baseline="0" dirty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5A51EC-2352-4A74-AB25-7CC0D71B2F47}"/>
              </a:ext>
            </a:extLst>
          </p:cNvPr>
          <p:cNvSpPr txBox="1"/>
          <p:nvPr userDrawn="1"/>
        </p:nvSpPr>
        <p:spPr>
          <a:xfrm>
            <a:off x="897148" y="4610531"/>
            <a:ext cx="24671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kpmg.com / socialmedia</a:t>
            </a:r>
          </a:p>
        </p:txBody>
      </p:sp>
    </p:spTree>
    <p:extLst>
      <p:ext uri="{BB962C8B-B14F-4D97-AF65-F5344CB8AC3E}">
        <p14:creationId xmlns:p14="http://schemas.microsoft.com/office/powerpoint/2010/main" val="1162656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TEXT with Super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98400" y="965200"/>
            <a:ext cx="10584000" cy="5461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98400" y="431800"/>
            <a:ext cx="10584000" cy="5334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7897B91-8886-41D0-9932-B01FD9E7AC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95363" y="172528"/>
            <a:ext cx="10587037" cy="259272"/>
          </a:xfrm>
        </p:spPr>
        <p:txBody>
          <a:bodyPr anchor="ctr"/>
          <a:lstStyle>
            <a:lvl1pPr>
              <a:defRPr sz="900" b="0">
                <a:solidFill>
                  <a:srgbClr val="6D2077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383134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5735" y="480476"/>
            <a:ext cx="11040533" cy="7344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75733" y="227993"/>
            <a:ext cx="11045952" cy="169200"/>
          </a:xfrm>
          <a:prstGeom prst="rect">
            <a:avLst/>
          </a:prstGeom>
        </p:spPr>
        <p:txBody>
          <a:bodyPr anchor="b"/>
          <a:lstStyle>
            <a:lvl1pPr>
              <a:spcAft>
                <a:spcPts val="0"/>
              </a:spcAft>
              <a:defRPr sz="1200"/>
            </a:lvl1pPr>
          </a:lstStyle>
          <a:p>
            <a:pPr lvl="0"/>
            <a:r>
              <a:rPr lang="en-US" noProof="0"/>
              <a:t>Super title here</a:t>
            </a:r>
          </a:p>
        </p:txBody>
      </p:sp>
    </p:spTree>
    <p:extLst>
      <p:ext uri="{BB962C8B-B14F-4D97-AF65-F5344CB8AC3E}">
        <p14:creationId xmlns:p14="http://schemas.microsoft.com/office/powerpoint/2010/main" val="156044184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gradFill>
          <a:gsLst>
            <a:gs pos="0">
              <a:schemeClr val="bg2"/>
            </a:gs>
            <a:gs pos="100000">
              <a:schemeClr val="accent3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678343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Right Vertical Window Image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35E8F-D0E6-4E91-BC16-1E970996B1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" y="2180"/>
            <a:ext cx="12190341" cy="6855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354698" cy="1686205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3457743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84BD71-38D7-4AC1-B38A-7DE8843A6D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8635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Right Vertical Window Image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35E8F-D0E6-4E91-BC16-1E970996B1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" y="0"/>
            <a:ext cx="121903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354698" cy="1686205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357588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3457743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84BD71-38D7-4AC1-B38A-7DE8843A6D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0555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Right Vertical Window Image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5F9ADD-C5F3-4B8F-BCBD-AE03FA4297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354698" cy="1686205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rgbClr val="00338D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3457743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rgbClr val="00338D"/>
                </a:solidFill>
              </a:defRPr>
            </a:lvl1pPr>
            <a:lvl2pPr>
              <a:defRPr sz="1400">
                <a:solidFill>
                  <a:srgbClr val="00338D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D96D8E43-4F7F-47EC-94DC-8B67EEE692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2730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Right Vertical Window Image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CE67FE-F76F-4B47-A2BF-DA3E42547AF6}"/>
              </a:ext>
            </a:extLst>
          </p:cNvPr>
          <p:cNvSpPr/>
          <p:nvPr userDrawn="1"/>
        </p:nvSpPr>
        <p:spPr>
          <a:xfrm>
            <a:off x="0" y="-10337"/>
            <a:ext cx="12192000" cy="6858000"/>
          </a:xfrm>
          <a:prstGeom prst="rect">
            <a:avLst/>
          </a:prstGeom>
          <a:solidFill>
            <a:schemeClr val="accent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err="1">
              <a:solidFill>
                <a:schemeClr val="bg1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80272FA-77B9-4846-9922-994E7C941D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354698" cy="1686205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rgbClr val="00338D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3457743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rgbClr val="00338D"/>
                </a:solidFill>
              </a:defRPr>
            </a:lvl1pPr>
            <a:lvl2pPr>
              <a:defRPr sz="1400">
                <a:solidFill>
                  <a:srgbClr val="00338D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0313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Horizontal Window Image_Cobal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129527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872149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1D0B9D96-907F-4E37-B5A7-830AD095F223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4909676" y="1456388"/>
            <a:ext cx="6283848" cy="4364991"/>
          </a:xfr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8E14845-BB2E-4EA2-8CBD-F35A520E36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301" y="1456388"/>
            <a:ext cx="3432043" cy="3427743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23222F2-0E39-45E4-8918-49125CD7C1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301" y="5007010"/>
            <a:ext cx="3432043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BE9D60-8E37-4DED-A951-A9C36EAA76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752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Horizontal Window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96C774-8B31-4EC8-BF6C-ACF71C2F0C15}"/>
              </a:ext>
            </a:extLst>
          </p:cNvPr>
          <p:cNvSpPr>
            <a:spLocks noChangeAspect="1"/>
          </p:cNvSpPr>
          <p:nvPr userDrawn="1"/>
        </p:nvSpPr>
        <p:spPr>
          <a:xfrm>
            <a:off x="741301" y="1470479"/>
            <a:ext cx="6350010" cy="4445007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17666" y="1759937"/>
            <a:ext cx="5765982" cy="2903488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017666" y="4752153"/>
            <a:ext cx="5765982" cy="816606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AE81D1E-EC03-4E35-9F55-9751C67CE0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17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Vertical Window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F73FA8F-86B4-4B38-9318-B211F1BBAFEB}"/>
              </a:ext>
            </a:extLst>
          </p:cNvPr>
          <p:cNvSpPr>
            <a:spLocks noChangeAspect="1"/>
          </p:cNvSpPr>
          <p:nvPr userDrawn="1"/>
        </p:nvSpPr>
        <p:spPr>
          <a:xfrm>
            <a:off x="741301" y="1470479"/>
            <a:ext cx="3099633" cy="441094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17666" y="1759937"/>
            <a:ext cx="2487266" cy="2900514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1017666" y="4752153"/>
            <a:ext cx="2487267" cy="81577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8ADB91F-075F-40EA-BBF8-09E1B53E17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6554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Horizontal Window_Pacific Blue">
    <p:bg>
      <p:bgPr>
        <a:gradFill>
          <a:gsLst>
            <a:gs pos="100000">
              <a:srgbClr val="ACEAFF"/>
            </a:gs>
            <a:gs pos="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96C774-8B31-4EC8-BF6C-ACF71C2F0C15}"/>
              </a:ext>
            </a:extLst>
          </p:cNvPr>
          <p:cNvSpPr>
            <a:spLocks noChangeAspect="1"/>
          </p:cNvSpPr>
          <p:nvPr userDrawn="1"/>
        </p:nvSpPr>
        <p:spPr>
          <a:xfrm>
            <a:off x="3656602" y="736722"/>
            <a:ext cx="7794097" cy="545586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23066" y="5075895"/>
            <a:ext cx="7260639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A9E5DDB-2262-4657-AA4F-9CE87AA83B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2009" y="1002219"/>
            <a:ext cx="7260639" cy="3950972"/>
          </a:xfrm>
        </p:spPr>
        <p:txBody>
          <a:bodyPr/>
          <a:lstStyle>
            <a:lvl1pPr>
              <a:defRPr lang="en-GB" sz="66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Title slide text only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BDA91F4-0EDF-45F7-BE99-6872894A1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882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Vertical Window_Pacific Blue">
    <p:bg>
      <p:bgPr>
        <a:gradFill>
          <a:gsLst>
            <a:gs pos="100000">
              <a:srgbClr val="ACEAFF"/>
            </a:gs>
            <a:gs pos="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BC1A25C-9C23-47D0-BC86-BD2474043CD3}"/>
              </a:ext>
            </a:extLst>
          </p:cNvPr>
          <p:cNvGrpSpPr/>
          <p:nvPr userDrawn="1"/>
        </p:nvGrpSpPr>
        <p:grpSpPr>
          <a:xfrm>
            <a:off x="998476" y="0"/>
            <a:ext cx="911399" cy="1485244"/>
            <a:chOff x="1008000" y="0"/>
            <a:chExt cx="911399" cy="1485244"/>
          </a:xfrm>
          <a:solidFill>
            <a:schemeClr val="bg1">
              <a:alpha val="0"/>
            </a:schemeClr>
          </a:solidFill>
        </p:grpSpPr>
        <p:sp>
          <p:nvSpPr>
            <p:cNvPr id="5" name="Freeform 19">
              <a:extLst>
                <a:ext uri="{FF2B5EF4-FFF2-40B4-BE49-F238E27FC236}">
                  <a16:creationId xmlns:a16="http://schemas.microsoft.com/office/drawing/2014/main" id="{EEC5B735-00AD-41B9-A513-0F7783FFBE36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0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C5CCCCF1-8E34-4341-A6C5-97CC39680E55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742622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id="{162D722E-1D64-4D54-98B6-8466501BFD3D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1113933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A6246C3-5BC1-4146-9E95-B8B3F1B77C22}"/>
              </a:ext>
            </a:extLst>
          </p:cNvPr>
          <p:cNvSpPr>
            <a:spLocks noChangeAspect="1"/>
          </p:cNvSpPr>
          <p:nvPr userDrawn="1"/>
        </p:nvSpPr>
        <p:spPr>
          <a:xfrm>
            <a:off x="7686675" y="736722"/>
            <a:ext cx="3764024" cy="5415923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06" name="Text Placeholder 3">
            <a:extLst>
              <a:ext uri="{FF2B5EF4-FFF2-40B4-BE49-F238E27FC236}">
                <a16:creationId xmlns:a16="http://schemas.microsoft.com/office/drawing/2014/main" id="{E9A5689E-A0AC-4126-A5A7-5CD8528C6C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53138" y="5075895"/>
            <a:ext cx="3229510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53138" y="1002219"/>
            <a:ext cx="3229510" cy="3950972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ECC0639-96E3-412C-BC90-5540FE2BEC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6723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Horizontal Window Imag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00E6EA-7AA4-4C98-8E47-F5F83446E05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41301" y="1468380"/>
            <a:ext cx="5885053" cy="4087973"/>
          </a:xfrm>
          <a:solidFill>
            <a:schemeClr val="accent1"/>
          </a:solidFill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42337" y="1468380"/>
            <a:ext cx="3551186" cy="3098109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648627" y="1129527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648627" y="1872149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648628" y="4746353"/>
            <a:ext cx="3551186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C82C8FF-4554-4D33-9E91-3BB7D4A856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2337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33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98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Vertical Window Imag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45BA5F7-F13B-4C20-B0E0-112E55400EE4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41301" y="732868"/>
            <a:ext cx="3727618" cy="5392264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89910" y="1453783"/>
            <a:ext cx="5301922" cy="3446223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729193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5489910" y="4953575"/>
            <a:ext cx="5301922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418D56-2AD4-4649-A855-7B7DABEE4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9910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8290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Horizontal Window Image_Cobal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129527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872149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1D0B9D96-907F-4E37-B5A7-830AD095F223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4909676" y="1456388"/>
            <a:ext cx="6283848" cy="4364991"/>
          </a:xfr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8E14845-BB2E-4EA2-8CBD-F35A520E36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301" y="1456388"/>
            <a:ext cx="3432043" cy="3427743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23222F2-0E39-45E4-8918-49125CD7C1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301" y="5007010"/>
            <a:ext cx="3432043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BE9D60-8E37-4DED-A951-A9C36EAA76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0831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Vertical Window Image_Cobal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506648" cy="3442681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357588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5007009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13BD1F9C-C7CA-4162-BCD4-0E8701D30076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686141" y="736722"/>
            <a:ext cx="3764557" cy="5391258"/>
          </a:xfr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84BD71-38D7-4AC1-B38A-7DE8843A6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048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3821-7F6E-47FF-89CD-D057DAFB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87067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06C60-BBAD-4B44-9D69-53684892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Graphic 8">
            <a:extLst>
              <a:ext uri="{FF2B5EF4-FFF2-40B4-BE49-F238E27FC236}">
                <a16:creationId xmlns:a16="http://schemas.microsoft.com/office/drawing/2014/main" id="{147A601A-3AE8-4889-A026-9740E00CCFBB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092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Vertical Window Image_Cobal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506648" cy="3442681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357588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5007009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13BD1F9C-C7CA-4162-BCD4-0E8701D30076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686141" y="736722"/>
            <a:ext cx="3764557" cy="5391258"/>
          </a:xfr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84BD71-38D7-4AC1-B38A-7DE8843A6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0827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95364" y="1330126"/>
            <a:ext cx="8777286" cy="4546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FC99C-7410-4D22-BA8D-48877FCF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66613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_doub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2B9FA-46EE-4504-A8DE-8C56CCE29B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538" y="1700213"/>
            <a:ext cx="8759825" cy="4176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C733E-E364-489F-B7AF-D2002EE59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618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_double titl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2B9FA-46EE-4504-A8DE-8C56CCE29B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538" y="1700213"/>
            <a:ext cx="8745537" cy="4176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 marL="361950" indent="-180975"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hape 8">
            <a:extLst>
              <a:ext uri="{FF2B5EF4-FFF2-40B4-BE49-F238E27FC236}">
                <a16:creationId xmlns:a16="http://schemas.microsoft.com/office/drawing/2014/main" id="{F4561A05-7671-4539-AB97-A9979F67EB4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AAE32-05EB-420A-97AB-3254804D3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  <p:sp>
        <p:nvSpPr>
          <p:cNvPr id="10" name="Graphic 8">
            <a:extLst>
              <a:ext uri="{FF2B5EF4-FFF2-40B4-BE49-F238E27FC236}">
                <a16:creationId xmlns:a16="http://schemas.microsoft.com/office/drawing/2014/main" id="{567897B5-3A96-440B-8018-FDD880280B2A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375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D4DF521-FBEB-4C5C-80DB-DDFC4B7E3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8745675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FD8B3-A559-4E34-BA53-32A7F927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Graphic 8">
            <a:extLst>
              <a:ext uri="{FF2B5EF4-FFF2-40B4-BE49-F238E27FC236}">
                <a16:creationId xmlns:a16="http://schemas.microsoft.com/office/drawing/2014/main" id="{48947F85-E5F1-445E-BD2C-8963D165668D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48173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0126"/>
            <a:ext cx="4968000" cy="4546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20800" y="1330126"/>
            <a:ext cx="4968000" cy="4546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9D30F-5094-425F-A158-0850AE27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77721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D4DF521-FBEB-4C5C-80DB-DDFC4B7E3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4968000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ED3211B-3C86-4413-BA20-A4F81B443B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0800" y="1330126"/>
            <a:ext cx="4968875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C918AE-52AC-4531-9640-0D2CA3A28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Graphic 8">
            <a:extLst>
              <a:ext uri="{FF2B5EF4-FFF2-40B4-BE49-F238E27FC236}">
                <a16:creationId xmlns:a16="http://schemas.microsoft.com/office/drawing/2014/main" id="{79D6C947-06F1-4188-A558-E10C77FF12CE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4395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0126"/>
            <a:ext cx="49680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62208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1C8742-D774-4F89-A78A-3FE2DD105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05716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1360"/>
            <a:ext cx="10195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003200" y="3742126"/>
            <a:ext cx="10195200" cy="213574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D32ADA-D319-4A1F-BF43-8C0B259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2272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2208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0032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43F486-864A-4617-9E68-0A1C3CD9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05655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hart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507546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003200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8011892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507546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011892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3B809-7A30-47BC-953E-AF9FE10F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990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3821-7F6E-47FF-89CD-D057DAFB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70719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OCESS FIV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C7EC625-DE37-4829-ACBE-0373F0B829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3200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 kern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037C46F-D057-4106-9B45-A730A557B5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72600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E33DBCF-2199-4682-AAC2-C3FC0CBE92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42000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130E5C8-8660-4D01-AD3B-CEEFB37F75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11400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404CCF0-6C3D-42EE-9F8D-FE237FEEB1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80798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90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1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068984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34768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200552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068984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134768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00552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9266337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9266337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F9AD75-9C5D-491A-8EB6-1E4763A9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0260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5 Columns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A68D3E60-F95F-4250-92C1-89CF93433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3201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8D8E592C-F128-4E4B-970B-BFB5C0F2A4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8984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EE6B17CD-E0EF-40A4-A171-4E4B731CE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34768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03C9A44B-2A8F-416D-A76B-F3A018572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552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D3A5B3AC-C2E0-40CF-9D31-036461F790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969E3860-942E-40E2-A1C8-AF5DF2967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68984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8E580107-2025-4C04-9884-4A6DBB63D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4768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BC4D5128-392D-4FC9-A83F-FA43203A40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0552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A8EB5529-8601-4864-9983-FBB672B8B9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66337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715BC67-F699-49E6-B5D7-22ED9DFA81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66337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51C022-C0B7-4310-BC9F-D7C63034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12785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580C36-1E70-46DD-9783-AFD66B7DEC90}"/>
              </a:ext>
            </a:extLst>
          </p:cNvPr>
          <p:cNvSpPr/>
          <p:nvPr userDrawn="1"/>
        </p:nvSpPr>
        <p:spPr>
          <a:xfrm>
            <a:off x="0" y="0"/>
            <a:ext cx="12192000" cy="26860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060888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18576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176264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469478F-D315-4922-A7E4-E575455BF3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33951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557E01-A30E-46EA-BAB3-4F33E0992F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95363" y="1330325"/>
            <a:ext cx="10185400" cy="538609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724627-195E-4BFD-9A60-FFD6EECF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76571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593775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84350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774926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93775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8435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774926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70D7C0-6953-439A-A54E-CED56520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18405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4 Columns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ABA5FBEF-FE77-4CC8-B2D5-D94327DAF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3200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59D9BAA-2BF4-4A94-BAA4-5D091A296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3775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3D170C1-7106-44D2-A62F-A804F244A0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4350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5DDAC4CF-AC2F-4D83-9FB0-DDFB71EE9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4926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C84B130-9B9F-460C-87A1-4E3012ECE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C076374-F8FA-413A-9C7F-81C8235123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3775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92DC24D7-E120-435A-8A2A-98E939AC4C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435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1F15369-328E-43E6-894F-1F86414EB3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74926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90D0D6-CEB9-47AA-B0BF-EB213FE3B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00708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CESS FIV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C7EC625-DE37-4829-ACBE-0373F0B829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3200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>
                <a:solidFill>
                  <a:schemeClr val="tx2"/>
                </a:solidFill>
              </a:defRPr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 kern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037C46F-D057-4106-9B45-A730A557B5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72600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/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E33DBCF-2199-4682-AAC2-C3FC0CBE92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42000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/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130E5C8-8660-4D01-AD3B-CEEFB37F75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11400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/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404CCF0-6C3D-42EE-9F8D-FE237FEEB1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80798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/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A7138E-6EE9-4E16-AB30-D7C7DA3DCE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8538" y="1630363"/>
            <a:ext cx="1906587" cy="563562"/>
          </a:xfrm>
          <a:solidFill>
            <a:srgbClr val="1E49E2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E652417-F61A-4ABE-AAED-E30436B90B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464" y="1630363"/>
            <a:ext cx="1906587" cy="563562"/>
          </a:xfrm>
          <a:solidFill>
            <a:schemeClr val="tx2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218554-B99A-45E3-9AE4-434D8CA5AD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40699" y="1630363"/>
            <a:ext cx="1906587" cy="563562"/>
          </a:xfrm>
          <a:solidFill>
            <a:schemeClr val="accent4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FCA38BE-76B7-4635-8179-9D7DD99CD97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07934" y="1630363"/>
            <a:ext cx="1906587" cy="563562"/>
          </a:xfrm>
          <a:solidFill>
            <a:schemeClr val="accent3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020005-E0B8-4233-8022-8AC559F11D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80798" y="1630363"/>
            <a:ext cx="1906587" cy="563562"/>
          </a:xfrm>
          <a:solidFill>
            <a:schemeClr val="accent1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17901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Box with Icon and Center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19862B5-E58D-4F98-8070-F04E6659AC3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003346" y="1330325"/>
            <a:ext cx="4967685" cy="2132614"/>
          </a:xfrm>
          <a:custGeom>
            <a:avLst/>
            <a:gdLst>
              <a:gd name="connsiteX0" fmla="*/ 0 w 4967685"/>
              <a:gd name="connsiteY0" fmla="*/ 0 h 2132614"/>
              <a:gd name="connsiteX1" fmla="*/ 4967685 w 4967685"/>
              <a:gd name="connsiteY1" fmla="*/ 0 h 2132614"/>
              <a:gd name="connsiteX2" fmla="*/ 4967685 w 4967685"/>
              <a:gd name="connsiteY2" fmla="*/ 1013538 h 2132614"/>
              <a:gd name="connsiteX3" fmla="*/ 3364916 w 4967685"/>
              <a:gd name="connsiteY3" fmla="*/ 1013538 h 2132614"/>
              <a:gd name="connsiteX4" fmla="*/ 3364916 w 4967685"/>
              <a:gd name="connsiteY4" fmla="*/ 2132614 h 2132614"/>
              <a:gd name="connsiteX5" fmla="*/ 0 w 4967685"/>
              <a:gd name="connsiteY5" fmla="*/ 2132614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7685" h="2132614">
                <a:moveTo>
                  <a:pt x="0" y="0"/>
                </a:moveTo>
                <a:lnTo>
                  <a:pt x="4967685" y="0"/>
                </a:lnTo>
                <a:lnTo>
                  <a:pt x="4967685" y="1013538"/>
                </a:lnTo>
                <a:lnTo>
                  <a:pt x="3364916" y="1013538"/>
                </a:lnTo>
                <a:lnTo>
                  <a:pt x="3364916" y="2132614"/>
                </a:lnTo>
                <a:lnTo>
                  <a:pt x="0" y="21326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lIns="108000" tIns="108000" rIns="1872000" bIns="108000">
            <a:no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EEBDCDC-F212-4ED4-8D32-7B1BC919EF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232260" y="1330325"/>
            <a:ext cx="4970724" cy="2132614"/>
          </a:xfrm>
          <a:custGeom>
            <a:avLst/>
            <a:gdLst>
              <a:gd name="connsiteX0" fmla="*/ 0 w 4970724"/>
              <a:gd name="connsiteY0" fmla="*/ 0 h 2132614"/>
              <a:gd name="connsiteX1" fmla="*/ 4970724 w 4970724"/>
              <a:gd name="connsiteY1" fmla="*/ 0 h 2132614"/>
              <a:gd name="connsiteX2" fmla="*/ 4970724 w 4970724"/>
              <a:gd name="connsiteY2" fmla="*/ 2132614 h 2132614"/>
              <a:gd name="connsiteX3" fmla="*/ 1602767 w 4970724"/>
              <a:gd name="connsiteY3" fmla="*/ 2132614 h 2132614"/>
              <a:gd name="connsiteX4" fmla="*/ 1602767 w 4970724"/>
              <a:gd name="connsiteY4" fmla="*/ 1013538 h 2132614"/>
              <a:gd name="connsiteX5" fmla="*/ 0 w 4970724"/>
              <a:gd name="connsiteY5" fmla="*/ 1013538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724" h="2132614">
                <a:moveTo>
                  <a:pt x="0" y="0"/>
                </a:moveTo>
                <a:lnTo>
                  <a:pt x="4970724" y="0"/>
                </a:lnTo>
                <a:lnTo>
                  <a:pt x="4970724" y="2132614"/>
                </a:lnTo>
                <a:lnTo>
                  <a:pt x="1602767" y="2132614"/>
                </a:lnTo>
                <a:lnTo>
                  <a:pt x="1602767" y="1013538"/>
                </a:lnTo>
                <a:lnTo>
                  <a:pt x="0" y="10135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lIns="1872000" tIns="108000" rIns="108000" bIns="108000">
            <a:no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E0E984E-3A85-42BD-A2C6-26D3EB300D8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003346" y="3747502"/>
            <a:ext cx="4967685" cy="2132614"/>
          </a:xfrm>
          <a:custGeom>
            <a:avLst/>
            <a:gdLst>
              <a:gd name="connsiteX0" fmla="*/ 0 w 4967685"/>
              <a:gd name="connsiteY0" fmla="*/ 0 h 2132614"/>
              <a:gd name="connsiteX1" fmla="*/ 3364916 w 4967685"/>
              <a:gd name="connsiteY1" fmla="*/ 0 h 2132614"/>
              <a:gd name="connsiteX2" fmla="*/ 3364916 w 4967685"/>
              <a:gd name="connsiteY2" fmla="*/ 1119077 h 2132614"/>
              <a:gd name="connsiteX3" fmla="*/ 4967685 w 4967685"/>
              <a:gd name="connsiteY3" fmla="*/ 1119077 h 2132614"/>
              <a:gd name="connsiteX4" fmla="*/ 4967685 w 4967685"/>
              <a:gd name="connsiteY4" fmla="*/ 2132614 h 2132614"/>
              <a:gd name="connsiteX5" fmla="*/ 0 w 4967685"/>
              <a:gd name="connsiteY5" fmla="*/ 2132614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7685" h="2132614">
                <a:moveTo>
                  <a:pt x="0" y="0"/>
                </a:moveTo>
                <a:lnTo>
                  <a:pt x="3364916" y="0"/>
                </a:lnTo>
                <a:lnTo>
                  <a:pt x="3364916" y="1119077"/>
                </a:lnTo>
                <a:lnTo>
                  <a:pt x="4967685" y="1119077"/>
                </a:lnTo>
                <a:lnTo>
                  <a:pt x="4967685" y="2132614"/>
                </a:lnTo>
                <a:lnTo>
                  <a:pt x="0" y="21326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lIns="108000" tIns="108000" rIns="1872000" bIns="108000">
            <a:no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DB6DB5B-6EBB-4E77-8ECE-2DE4424BD66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232260" y="3747502"/>
            <a:ext cx="4970724" cy="2132614"/>
          </a:xfrm>
          <a:custGeom>
            <a:avLst/>
            <a:gdLst>
              <a:gd name="connsiteX0" fmla="*/ 1602767 w 4970724"/>
              <a:gd name="connsiteY0" fmla="*/ 0 h 2132614"/>
              <a:gd name="connsiteX1" fmla="*/ 4970724 w 4970724"/>
              <a:gd name="connsiteY1" fmla="*/ 0 h 2132614"/>
              <a:gd name="connsiteX2" fmla="*/ 4970724 w 4970724"/>
              <a:gd name="connsiteY2" fmla="*/ 2132614 h 2132614"/>
              <a:gd name="connsiteX3" fmla="*/ 0 w 4970724"/>
              <a:gd name="connsiteY3" fmla="*/ 2132614 h 2132614"/>
              <a:gd name="connsiteX4" fmla="*/ 0 w 4970724"/>
              <a:gd name="connsiteY4" fmla="*/ 1119077 h 2132614"/>
              <a:gd name="connsiteX5" fmla="*/ 1602767 w 4970724"/>
              <a:gd name="connsiteY5" fmla="*/ 1119077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724" h="2132614">
                <a:moveTo>
                  <a:pt x="1602767" y="0"/>
                </a:moveTo>
                <a:lnTo>
                  <a:pt x="4970724" y="0"/>
                </a:lnTo>
                <a:lnTo>
                  <a:pt x="4970724" y="2132614"/>
                </a:lnTo>
                <a:lnTo>
                  <a:pt x="0" y="2132614"/>
                </a:lnTo>
                <a:lnTo>
                  <a:pt x="0" y="1119077"/>
                </a:lnTo>
                <a:lnTo>
                  <a:pt x="1602767" y="1119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lIns="1872000" tIns="108000" rIns="108000" bIns="108000">
            <a:no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/>
          </p:nvPr>
        </p:nvSpPr>
        <p:spPr bwMode="gray">
          <a:xfrm>
            <a:off x="4571176" y="2546022"/>
            <a:ext cx="3049649" cy="21183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08000" tIns="108000" rIns="108000" bIns="108000" anchor="ctr" anchorCtr="1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CCA206-C726-4930-8059-66751EC1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78700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u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003200" y="1720713"/>
            <a:ext cx="4968000" cy="4156211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0032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36040" y="1720713"/>
            <a:ext cx="4968000" cy="4156211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3604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76913D-77B2-43C9-9A9E-B86D68E1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11017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Qua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003200" y="1720714"/>
            <a:ext cx="4968000" cy="1746205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0032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36040" y="1720714"/>
            <a:ext cx="4968000" cy="1746205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3604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1003200" y="4130720"/>
            <a:ext cx="4968000" cy="1746205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1003200" y="3741920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6236040" y="4130720"/>
            <a:ext cx="4968000" cy="1746205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6236040" y="3741920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F8E881-FC4C-4F00-9389-FF3C71D7C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10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06C60-BBAD-4B44-9D69-53684892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Graphic 8">
            <a:extLst>
              <a:ext uri="{FF2B5EF4-FFF2-40B4-BE49-F238E27FC236}">
                <a16:creationId xmlns:a16="http://schemas.microsoft.com/office/drawing/2014/main" id="{147A601A-3AE8-4889-A026-9740E00CCFBB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05723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79D65585-570B-4F7D-B4BC-0F7CFAF52BAF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4325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BE67C5C-769B-4AEA-A1B7-EFD4A3AA23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9860" y="4985095"/>
            <a:ext cx="5252400" cy="569387"/>
          </a:xfrm>
        </p:spPr>
        <p:txBody>
          <a:bodyPr wrap="square" anchor="b"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8B0BD-68A6-4AD8-A640-99B893F063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27372359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AF31653-DA95-4567-9106-71E1E49BA627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43250"/>
          </a:xfrm>
          <a:prstGeom prst="rect">
            <a:avLst/>
          </a:prstGeom>
          <a:gradFill>
            <a:gsLst>
              <a:gs pos="100000">
                <a:srgbClr val="ACEAFF"/>
              </a:gs>
              <a:gs pos="0">
                <a:schemeClr val="accent4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2925CE2F-8945-49DE-BCC2-8BCACF480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4985095"/>
            <a:ext cx="5252400" cy="569387"/>
          </a:xfrm>
        </p:spPr>
        <p:txBody>
          <a:bodyPr wrap="square" anchor="b">
            <a:sp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C346F2F1-AF73-4284-8702-745152AF53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846203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A87A788-0BF5-4419-BCFC-809F6D2E93AA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4325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ACEAFF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5F7723F4-8321-43A3-962F-3DEEE5C6D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4985095"/>
            <a:ext cx="5252400" cy="569387"/>
          </a:xfrm>
        </p:spPr>
        <p:txBody>
          <a:bodyPr wrap="square" anchor="b">
            <a:sp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17B18B8B-EB09-48D8-AC31-3A9DFAC0B7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4853403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36415CC-18EE-44C6-AA6A-0C70BEB381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301" y="4240696"/>
            <a:ext cx="5748399" cy="1854200"/>
          </a:xfrm>
        </p:spPr>
        <p:txBody>
          <a:bodyPr anchor="b"/>
          <a:lstStyle>
            <a:lvl1pPr>
              <a:spcAft>
                <a:spcPts val="1000"/>
              </a:spcAft>
              <a:defRPr lang="en-US" sz="900" b="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spcAft>
                <a:spcPts val="1000"/>
              </a:spcAft>
              <a:defRPr sz="900" b="0">
                <a:solidFill>
                  <a:schemeClr val="tx1"/>
                </a:solidFill>
              </a:defRPr>
            </a:lvl2pPr>
          </a:lstStyle>
          <a:p>
            <a:pPr marL="0" lvl="0" indent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1A20F0E-1C86-4DC6-957F-6F65AC8C2E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1301" y="3935061"/>
            <a:ext cx="3215651" cy="119064"/>
          </a:xfrm>
        </p:spPr>
        <p:txBody>
          <a:bodyPr/>
          <a:lstStyle>
            <a:lvl1pPr>
              <a:buFontTx/>
              <a:buNone/>
              <a:defRPr sz="1100" b="1">
                <a:solidFill>
                  <a:schemeClr val="tx2"/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4182B8-7E62-44CE-AE54-C464674E18B6}"/>
              </a:ext>
            </a:extLst>
          </p:cNvPr>
          <p:cNvGrpSpPr/>
          <p:nvPr userDrawn="1"/>
        </p:nvGrpSpPr>
        <p:grpSpPr>
          <a:xfrm>
            <a:off x="750811" y="3494012"/>
            <a:ext cx="2035175" cy="373163"/>
            <a:chOff x="1584001" y="2682350"/>
            <a:chExt cx="2094546" cy="38404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DDC481-4310-4B64-9A5D-208CF9409F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4335"/>
            <a:stretch/>
          </p:blipFill>
          <p:spPr>
            <a:xfrm>
              <a:off x="1584001" y="2682350"/>
              <a:ext cx="1273500" cy="38404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6404136-6381-48A3-932A-AC26BF0178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6023" y="2682350"/>
              <a:ext cx="402524" cy="38404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B824263-AD0D-4152-BFED-1CCF21CB8F58}"/>
                </a:ext>
              </a:extLst>
            </p:cNvPr>
            <p:cNvGrpSpPr/>
            <p:nvPr userDrawn="1"/>
          </p:nvGrpSpPr>
          <p:grpSpPr>
            <a:xfrm>
              <a:off x="2867305" y="2682351"/>
              <a:ext cx="383774" cy="383774"/>
              <a:chOff x="3296507" y="2682351"/>
              <a:chExt cx="383774" cy="383774"/>
            </a:xfrm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F49B6BE1-732C-47F7-8AC3-AD41EB4E311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296507" y="2682351"/>
                <a:ext cx="383774" cy="383774"/>
              </a:xfrm>
              <a:custGeom>
                <a:avLst/>
                <a:gdLst>
                  <a:gd name="T0" fmla="*/ 1008 w 2016"/>
                  <a:gd name="T1" fmla="*/ 182 h 2016"/>
                  <a:gd name="T2" fmla="*/ 1415 w 2016"/>
                  <a:gd name="T3" fmla="*/ 188 h 2016"/>
                  <a:gd name="T4" fmla="*/ 1602 w 2016"/>
                  <a:gd name="T5" fmla="*/ 222 h 2016"/>
                  <a:gd name="T6" fmla="*/ 1718 w 2016"/>
                  <a:gd name="T7" fmla="*/ 298 h 2016"/>
                  <a:gd name="T8" fmla="*/ 1794 w 2016"/>
                  <a:gd name="T9" fmla="*/ 414 h 2016"/>
                  <a:gd name="T10" fmla="*/ 1828 w 2016"/>
                  <a:gd name="T11" fmla="*/ 601 h 2016"/>
                  <a:gd name="T12" fmla="*/ 1834 w 2016"/>
                  <a:gd name="T13" fmla="*/ 1008 h 2016"/>
                  <a:gd name="T14" fmla="*/ 1828 w 2016"/>
                  <a:gd name="T15" fmla="*/ 1415 h 2016"/>
                  <a:gd name="T16" fmla="*/ 1794 w 2016"/>
                  <a:gd name="T17" fmla="*/ 1602 h 2016"/>
                  <a:gd name="T18" fmla="*/ 1718 w 2016"/>
                  <a:gd name="T19" fmla="*/ 1718 h 2016"/>
                  <a:gd name="T20" fmla="*/ 1602 w 2016"/>
                  <a:gd name="T21" fmla="*/ 1794 h 2016"/>
                  <a:gd name="T22" fmla="*/ 1415 w 2016"/>
                  <a:gd name="T23" fmla="*/ 1828 h 2016"/>
                  <a:gd name="T24" fmla="*/ 1008 w 2016"/>
                  <a:gd name="T25" fmla="*/ 1834 h 2016"/>
                  <a:gd name="T26" fmla="*/ 601 w 2016"/>
                  <a:gd name="T27" fmla="*/ 1828 h 2016"/>
                  <a:gd name="T28" fmla="*/ 414 w 2016"/>
                  <a:gd name="T29" fmla="*/ 1794 h 2016"/>
                  <a:gd name="T30" fmla="*/ 298 w 2016"/>
                  <a:gd name="T31" fmla="*/ 1718 h 2016"/>
                  <a:gd name="T32" fmla="*/ 222 w 2016"/>
                  <a:gd name="T33" fmla="*/ 1602 h 2016"/>
                  <a:gd name="T34" fmla="*/ 188 w 2016"/>
                  <a:gd name="T35" fmla="*/ 1415 h 2016"/>
                  <a:gd name="T36" fmla="*/ 182 w 2016"/>
                  <a:gd name="T37" fmla="*/ 1008 h 2016"/>
                  <a:gd name="T38" fmla="*/ 188 w 2016"/>
                  <a:gd name="T39" fmla="*/ 601 h 2016"/>
                  <a:gd name="T40" fmla="*/ 222 w 2016"/>
                  <a:gd name="T41" fmla="*/ 414 h 2016"/>
                  <a:gd name="T42" fmla="*/ 298 w 2016"/>
                  <a:gd name="T43" fmla="*/ 298 h 2016"/>
                  <a:gd name="T44" fmla="*/ 414 w 2016"/>
                  <a:gd name="T45" fmla="*/ 222 h 2016"/>
                  <a:gd name="T46" fmla="*/ 601 w 2016"/>
                  <a:gd name="T47" fmla="*/ 188 h 2016"/>
                  <a:gd name="T48" fmla="*/ 1008 w 2016"/>
                  <a:gd name="T49" fmla="*/ 182 h 2016"/>
                  <a:gd name="T50" fmla="*/ 1008 w 2016"/>
                  <a:gd name="T51" fmla="*/ 0 h 2016"/>
                  <a:gd name="T52" fmla="*/ 593 w 2016"/>
                  <a:gd name="T53" fmla="*/ 6 h 2016"/>
                  <a:gd name="T54" fmla="*/ 348 w 2016"/>
                  <a:gd name="T55" fmla="*/ 53 h 2016"/>
                  <a:gd name="T56" fmla="*/ 169 w 2016"/>
                  <a:gd name="T57" fmla="*/ 169 h 2016"/>
                  <a:gd name="T58" fmla="*/ 53 w 2016"/>
                  <a:gd name="T59" fmla="*/ 348 h 2016"/>
                  <a:gd name="T60" fmla="*/ 6 w 2016"/>
                  <a:gd name="T61" fmla="*/ 593 h 2016"/>
                  <a:gd name="T62" fmla="*/ 0 w 2016"/>
                  <a:gd name="T63" fmla="*/ 1008 h 2016"/>
                  <a:gd name="T64" fmla="*/ 6 w 2016"/>
                  <a:gd name="T65" fmla="*/ 1423 h 2016"/>
                  <a:gd name="T66" fmla="*/ 53 w 2016"/>
                  <a:gd name="T67" fmla="*/ 1668 h 2016"/>
                  <a:gd name="T68" fmla="*/ 169 w 2016"/>
                  <a:gd name="T69" fmla="*/ 1847 h 2016"/>
                  <a:gd name="T70" fmla="*/ 348 w 2016"/>
                  <a:gd name="T71" fmla="*/ 1963 h 2016"/>
                  <a:gd name="T72" fmla="*/ 593 w 2016"/>
                  <a:gd name="T73" fmla="*/ 2010 h 2016"/>
                  <a:gd name="T74" fmla="*/ 1008 w 2016"/>
                  <a:gd name="T75" fmla="*/ 2016 h 2016"/>
                  <a:gd name="T76" fmla="*/ 1423 w 2016"/>
                  <a:gd name="T77" fmla="*/ 2010 h 2016"/>
                  <a:gd name="T78" fmla="*/ 1668 w 2016"/>
                  <a:gd name="T79" fmla="*/ 1963 h 2016"/>
                  <a:gd name="T80" fmla="*/ 1847 w 2016"/>
                  <a:gd name="T81" fmla="*/ 1847 h 2016"/>
                  <a:gd name="T82" fmla="*/ 1963 w 2016"/>
                  <a:gd name="T83" fmla="*/ 1668 h 2016"/>
                  <a:gd name="T84" fmla="*/ 2010 w 2016"/>
                  <a:gd name="T85" fmla="*/ 1423 h 2016"/>
                  <a:gd name="T86" fmla="*/ 2016 w 2016"/>
                  <a:gd name="T87" fmla="*/ 1008 h 2016"/>
                  <a:gd name="T88" fmla="*/ 2010 w 2016"/>
                  <a:gd name="T89" fmla="*/ 593 h 2016"/>
                  <a:gd name="T90" fmla="*/ 1963 w 2016"/>
                  <a:gd name="T91" fmla="*/ 348 h 2016"/>
                  <a:gd name="T92" fmla="*/ 1847 w 2016"/>
                  <a:gd name="T93" fmla="*/ 169 h 2016"/>
                  <a:gd name="T94" fmla="*/ 1668 w 2016"/>
                  <a:gd name="T95" fmla="*/ 53 h 2016"/>
                  <a:gd name="T96" fmla="*/ 1423 w 2016"/>
                  <a:gd name="T97" fmla="*/ 6 h 2016"/>
                  <a:gd name="T98" fmla="*/ 1008 w 2016"/>
                  <a:gd name="T99" fmla="*/ 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16" h="2016">
                    <a:moveTo>
                      <a:pt x="1008" y="182"/>
                    </a:moveTo>
                    <a:cubicBezTo>
                      <a:pt x="1277" y="182"/>
                      <a:pt x="1309" y="183"/>
                      <a:pt x="1415" y="188"/>
                    </a:cubicBezTo>
                    <a:cubicBezTo>
                      <a:pt x="1513" y="192"/>
                      <a:pt x="1567" y="209"/>
                      <a:pt x="1602" y="222"/>
                    </a:cubicBezTo>
                    <a:cubicBezTo>
                      <a:pt x="1649" y="241"/>
                      <a:pt x="1683" y="263"/>
                      <a:pt x="1718" y="298"/>
                    </a:cubicBezTo>
                    <a:cubicBezTo>
                      <a:pt x="1753" y="333"/>
                      <a:pt x="1775" y="367"/>
                      <a:pt x="1794" y="414"/>
                    </a:cubicBezTo>
                    <a:cubicBezTo>
                      <a:pt x="1807" y="449"/>
                      <a:pt x="1824" y="503"/>
                      <a:pt x="1828" y="601"/>
                    </a:cubicBezTo>
                    <a:cubicBezTo>
                      <a:pt x="1833" y="707"/>
                      <a:pt x="1834" y="739"/>
                      <a:pt x="1834" y="1008"/>
                    </a:cubicBezTo>
                    <a:cubicBezTo>
                      <a:pt x="1834" y="1277"/>
                      <a:pt x="1833" y="1309"/>
                      <a:pt x="1828" y="1415"/>
                    </a:cubicBezTo>
                    <a:cubicBezTo>
                      <a:pt x="1824" y="1513"/>
                      <a:pt x="1807" y="1567"/>
                      <a:pt x="1794" y="1602"/>
                    </a:cubicBezTo>
                    <a:cubicBezTo>
                      <a:pt x="1775" y="1649"/>
                      <a:pt x="1753" y="1683"/>
                      <a:pt x="1718" y="1718"/>
                    </a:cubicBezTo>
                    <a:cubicBezTo>
                      <a:pt x="1683" y="1753"/>
                      <a:pt x="1649" y="1775"/>
                      <a:pt x="1602" y="1794"/>
                    </a:cubicBezTo>
                    <a:cubicBezTo>
                      <a:pt x="1567" y="1807"/>
                      <a:pt x="1513" y="1824"/>
                      <a:pt x="1415" y="1828"/>
                    </a:cubicBezTo>
                    <a:cubicBezTo>
                      <a:pt x="1309" y="1833"/>
                      <a:pt x="1277" y="1834"/>
                      <a:pt x="1008" y="1834"/>
                    </a:cubicBezTo>
                    <a:cubicBezTo>
                      <a:pt x="739" y="1834"/>
                      <a:pt x="707" y="1833"/>
                      <a:pt x="601" y="1828"/>
                    </a:cubicBezTo>
                    <a:cubicBezTo>
                      <a:pt x="503" y="1824"/>
                      <a:pt x="449" y="1807"/>
                      <a:pt x="414" y="1794"/>
                    </a:cubicBezTo>
                    <a:cubicBezTo>
                      <a:pt x="367" y="1775"/>
                      <a:pt x="333" y="1753"/>
                      <a:pt x="298" y="1718"/>
                    </a:cubicBezTo>
                    <a:cubicBezTo>
                      <a:pt x="263" y="1683"/>
                      <a:pt x="241" y="1649"/>
                      <a:pt x="222" y="1602"/>
                    </a:cubicBezTo>
                    <a:cubicBezTo>
                      <a:pt x="209" y="1567"/>
                      <a:pt x="192" y="1513"/>
                      <a:pt x="188" y="1415"/>
                    </a:cubicBezTo>
                    <a:cubicBezTo>
                      <a:pt x="183" y="1309"/>
                      <a:pt x="182" y="1277"/>
                      <a:pt x="182" y="1008"/>
                    </a:cubicBezTo>
                    <a:cubicBezTo>
                      <a:pt x="182" y="739"/>
                      <a:pt x="183" y="707"/>
                      <a:pt x="188" y="601"/>
                    </a:cubicBezTo>
                    <a:cubicBezTo>
                      <a:pt x="192" y="503"/>
                      <a:pt x="209" y="449"/>
                      <a:pt x="222" y="414"/>
                    </a:cubicBezTo>
                    <a:cubicBezTo>
                      <a:pt x="241" y="367"/>
                      <a:pt x="263" y="333"/>
                      <a:pt x="298" y="298"/>
                    </a:cubicBezTo>
                    <a:cubicBezTo>
                      <a:pt x="333" y="263"/>
                      <a:pt x="367" y="241"/>
                      <a:pt x="414" y="222"/>
                    </a:cubicBezTo>
                    <a:cubicBezTo>
                      <a:pt x="449" y="209"/>
                      <a:pt x="503" y="192"/>
                      <a:pt x="601" y="188"/>
                    </a:cubicBezTo>
                    <a:cubicBezTo>
                      <a:pt x="707" y="183"/>
                      <a:pt x="739" y="182"/>
                      <a:pt x="1008" y="182"/>
                    </a:cubicBezTo>
                    <a:moveTo>
                      <a:pt x="1008" y="0"/>
                    </a:moveTo>
                    <a:cubicBezTo>
                      <a:pt x="734" y="0"/>
                      <a:pt x="700" y="1"/>
                      <a:pt x="593" y="6"/>
                    </a:cubicBezTo>
                    <a:cubicBezTo>
                      <a:pt x="485" y="11"/>
                      <a:pt x="412" y="28"/>
                      <a:pt x="348" y="53"/>
                    </a:cubicBezTo>
                    <a:cubicBezTo>
                      <a:pt x="282" y="79"/>
                      <a:pt x="225" y="113"/>
                      <a:pt x="169" y="169"/>
                    </a:cubicBezTo>
                    <a:cubicBezTo>
                      <a:pt x="113" y="225"/>
                      <a:pt x="79" y="282"/>
                      <a:pt x="53" y="348"/>
                    </a:cubicBezTo>
                    <a:cubicBezTo>
                      <a:pt x="28" y="412"/>
                      <a:pt x="11" y="485"/>
                      <a:pt x="6" y="593"/>
                    </a:cubicBezTo>
                    <a:cubicBezTo>
                      <a:pt x="1" y="700"/>
                      <a:pt x="0" y="734"/>
                      <a:pt x="0" y="1008"/>
                    </a:cubicBezTo>
                    <a:cubicBezTo>
                      <a:pt x="0" y="1282"/>
                      <a:pt x="1" y="1316"/>
                      <a:pt x="6" y="1423"/>
                    </a:cubicBezTo>
                    <a:cubicBezTo>
                      <a:pt x="11" y="1531"/>
                      <a:pt x="28" y="1604"/>
                      <a:pt x="53" y="1668"/>
                    </a:cubicBezTo>
                    <a:cubicBezTo>
                      <a:pt x="79" y="1734"/>
                      <a:pt x="113" y="1791"/>
                      <a:pt x="169" y="1847"/>
                    </a:cubicBezTo>
                    <a:cubicBezTo>
                      <a:pt x="225" y="1903"/>
                      <a:pt x="282" y="1937"/>
                      <a:pt x="348" y="1963"/>
                    </a:cubicBezTo>
                    <a:cubicBezTo>
                      <a:pt x="412" y="1988"/>
                      <a:pt x="485" y="2005"/>
                      <a:pt x="593" y="2010"/>
                    </a:cubicBezTo>
                    <a:cubicBezTo>
                      <a:pt x="700" y="2015"/>
                      <a:pt x="734" y="2016"/>
                      <a:pt x="1008" y="2016"/>
                    </a:cubicBezTo>
                    <a:cubicBezTo>
                      <a:pt x="1282" y="2016"/>
                      <a:pt x="1316" y="2015"/>
                      <a:pt x="1423" y="2010"/>
                    </a:cubicBezTo>
                    <a:cubicBezTo>
                      <a:pt x="1531" y="2005"/>
                      <a:pt x="1604" y="1988"/>
                      <a:pt x="1668" y="1963"/>
                    </a:cubicBezTo>
                    <a:cubicBezTo>
                      <a:pt x="1734" y="1937"/>
                      <a:pt x="1791" y="1903"/>
                      <a:pt x="1847" y="1847"/>
                    </a:cubicBezTo>
                    <a:cubicBezTo>
                      <a:pt x="1903" y="1791"/>
                      <a:pt x="1937" y="1734"/>
                      <a:pt x="1963" y="1668"/>
                    </a:cubicBezTo>
                    <a:cubicBezTo>
                      <a:pt x="1988" y="1604"/>
                      <a:pt x="2005" y="1531"/>
                      <a:pt x="2010" y="1423"/>
                    </a:cubicBezTo>
                    <a:cubicBezTo>
                      <a:pt x="2015" y="1316"/>
                      <a:pt x="2016" y="1282"/>
                      <a:pt x="2016" y="1008"/>
                    </a:cubicBezTo>
                    <a:cubicBezTo>
                      <a:pt x="2016" y="734"/>
                      <a:pt x="2015" y="700"/>
                      <a:pt x="2010" y="593"/>
                    </a:cubicBezTo>
                    <a:cubicBezTo>
                      <a:pt x="2005" y="485"/>
                      <a:pt x="1988" y="412"/>
                      <a:pt x="1963" y="348"/>
                    </a:cubicBezTo>
                    <a:cubicBezTo>
                      <a:pt x="1937" y="282"/>
                      <a:pt x="1903" y="225"/>
                      <a:pt x="1847" y="169"/>
                    </a:cubicBezTo>
                    <a:cubicBezTo>
                      <a:pt x="1791" y="113"/>
                      <a:pt x="1734" y="79"/>
                      <a:pt x="1668" y="53"/>
                    </a:cubicBezTo>
                    <a:cubicBezTo>
                      <a:pt x="1604" y="28"/>
                      <a:pt x="1531" y="11"/>
                      <a:pt x="1423" y="6"/>
                    </a:cubicBezTo>
                    <a:cubicBezTo>
                      <a:pt x="1316" y="1"/>
                      <a:pt x="1282" y="0"/>
                      <a:pt x="1008" y="0"/>
                    </a:cubicBezTo>
                    <a:close/>
                  </a:path>
                </a:pathLst>
              </a:custGeom>
              <a:solidFill>
                <a:srgbClr val="003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9C076922-9A80-4B8C-AAD2-A8450426352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389916" y="2775760"/>
                <a:ext cx="196875" cy="196875"/>
              </a:xfrm>
              <a:custGeom>
                <a:avLst/>
                <a:gdLst>
                  <a:gd name="T0" fmla="*/ 517 w 1034"/>
                  <a:gd name="T1" fmla="*/ 0 h 1034"/>
                  <a:gd name="T2" fmla="*/ 0 w 1034"/>
                  <a:gd name="T3" fmla="*/ 517 h 1034"/>
                  <a:gd name="T4" fmla="*/ 517 w 1034"/>
                  <a:gd name="T5" fmla="*/ 1034 h 1034"/>
                  <a:gd name="T6" fmla="*/ 1034 w 1034"/>
                  <a:gd name="T7" fmla="*/ 517 h 1034"/>
                  <a:gd name="T8" fmla="*/ 517 w 1034"/>
                  <a:gd name="T9" fmla="*/ 0 h 1034"/>
                  <a:gd name="T10" fmla="*/ 517 w 1034"/>
                  <a:gd name="T11" fmla="*/ 853 h 1034"/>
                  <a:gd name="T12" fmla="*/ 181 w 1034"/>
                  <a:gd name="T13" fmla="*/ 517 h 1034"/>
                  <a:gd name="T14" fmla="*/ 517 w 1034"/>
                  <a:gd name="T15" fmla="*/ 181 h 1034"/>
                  <a:gd name="T16" fmla="*/ 853 w 1034"/>
                  <a:gd name="T17" fmla="*/ 517 h 1034"/>
                  <a:gd name="T18" fmla="*/ 517 w 1034"/>
                  <a:gd name="T19" fmla="*/ 853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4" h="1034">
                    <a:moveTo>
                      <a:pt x="517" y="0"/>
                    </a:moveTo>
                    <a:cubicBezTo>
                      <a:pt x="231" y="0"/>
                      <a:pt x="0" y="231"/>
                      <a:pt x="0" y="517"/>
                    </a:cubicBezTo>
                    <a:cubicBezTo>
                      <a:pt x="0" y="803"/>
                      <a:pt x="231" y="1034"/>
                      <a:pt x="517" y="1034"/>
                    </a:cubicBezTo>
                    <a:cubicBezTo>
                      <a:pt x="803" y="1034"/>
                      <a:pt x="1034" y="803"/>
                      <a:pt x="1034" y="517"/>
                    </a:cubicBezTo>
                    <a:cubicBezTo>
                      <a:pt x="1034" y="231"/>
                      <a:pt x="803" y="0"/>
                      <a:pt x="517" y="0"/>
                    </a:cubicBezTo>
                    <a:close/>
                    <a:moveTo>
                      <a:pt x="517" y="853"/>
                    </a:moveTo>
                    <a:cubicBezTo>
                      <a:pt x="331" y="853"/>
                      <a:pt x="181" y="703"/>
                      <a:pt x="181" y="517"/>
                    </a:cubicBezTo>
                    <a:cubicBezTo>
                      <a:pt x="181" y="331"/>
                      <a:pt x="331" y="181"/>
                      <a:pt x="517" y="181"/>
                    </a:cubicBezTo>
                    <a:cubicBezTo>
                      <a:pt x="703" y="181"/>
                      <a:pt x="853" y="331"/>
                      <a:pt x="853" y="517"/>
                    </a:cubicBezTo>
                    <a:cubicBezTo>
                      <a:pt x="853" y="703"/>
                      <a:pt x="703" y="853"/>
                      <a:pt x="517" y="853"/>
                    </a:cubicBezTo>
                    <a:close/>
                  </a:path>
                </a:pathLst>
              </a:custGeom>
              <a:solidFill>
                <a:srgbClr val="003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Oval 7">
                <a:extLst>
                  <a:ext uri="{FF2B5EF4-FFF2-40B4-BE49-F238E27FC236}">
                    <a16:creationId xmlns:a16="http://schemas.microsoft.com/office/drawing/2014/main" id="{C440F010-AD08-48DE-A162-07A7BB051D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567723" y="2748727"/>
                <a:ext cx="46101" cy="46101"/>
              </a:xfrm>
              <a:prstGeom prst="ellipse">
                <a:avLst/>
              </a:prstGeom>
              <a:solidFill>
                <a:srgbClr val="003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BB7DCF77-C63C-4BBE-88C9-6A8B122B82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1971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5724-C137-47F3-B441-6C1B9714F5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C0FFF-EDF5-49D0-8C1F-A5D5BA3335B9}"/>
              </a:ext>
            </a:extLst>
          </p:cNvPr>
          <p:cNvSpPr/>
          <p:nvPr userDrawn="1"/>
        </p:nvSpPr>
        <p:spPr>
          <a:xfrm>
            <a:off x="998351" y="2246533"/>
            <a:ext cx="839614" cy="411225"/>
          </a:xfrm>
          <a:prstGeom prst="rect">
            <a:avLst/>
          </a:prstGeom>
          <a:solidFill>
            <a:srgbClr val="1E4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30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73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226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1F4118-D01B-40DD-940F-068338DB15A5}"/>
              </a:ext>
            </a:extLst>
          </p:cNvPr>
          <p:cNvSpPr/>
          <p:nvPr userDrawn="1"/>
        </p:nvSpPr>
        <p:spPr>
          <a:xfrm>
            <a:off x="998351" y="1731971"/>
            <a:ext cx="839614" cy="411225"/>
          </a:xfrm>
          <a:prstGeom prst="rect">
            <a:avLst/>
          </a:prstGeom>
          <a:solidFill>
            <a:srgbClr val="003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141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97C791-7BB0-4AC9-BDE9-68939F34221B}"/>
              </a:ext>
            </a:extLst>
          </p:cNvPr>
          <p:cNvSpPr/>
          <p:nvPr userDrawn="1"/>
        </p:nvSpPr>
        <p:spPr>
          <a:xfrm>
            <a:off x="998351" y="2761094"/>
            <a:ext cx="839614" cy="411225"/>
          </a:xfrm>
          <a:prstGeom prst="rect">
            <a:avLst/>
          </a:prstGeom>
          <a:solidFill>
            <a:srgbClr val="0C2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35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693543-F502-48B0-9E65-053408E60BF0}"/>
              </a:ext>
            </a:extLst>
          </p:cNvPr>
          <p:cNvSpPr/>
          <p:nvPr userDrawn="1"/>
        </p:nvSpPr>
        <p:spPr>
          <a:xfrm>
            <a:off x="998351" y="3275656"/>
            <a:ext cx="839614" cy="411225"/>
          </a:xfrm>
          <a:prstGeom prst="rect">
            <a:avLst/>
          </a:prstGeom>
          <a:solidFill>
            <a:srgbClr val="AC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172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234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255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309040-9C95-48FE-AA99-4757E8328519}"/>
              </a:ext>
            </a:extLst>
          </p:cNvPr>
          <p:cNvSpPr/>
          <p:nvPr userDrawn="1"/>
        </p:nvSpPr>
        <p:spPr>
          <a:xfrm>
            <a:off x="2992848" y="1732478"/>
            <a:ext cx="839614" cy="411225"/>
          </a:xfrm>
          <a:prstGeom prst="rect">
            <a:avLst/>
          </a:prstGeom>
          <a:solidFill>
            <a:srgbClr val="76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118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210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7B22-3CA8-4621-8A3B-B9D2E3D07988}"/>
              </a:ext>
            </a:extLst>
          </p:cNvPr>
          <p:cNvSpPr txBox="1"/>
          <p:nvPr userDrawn="1"/>
        </p:nvSpPr>
        <p:spPr>
          <a:xfrm>
            <a:off x="983882" y="1330325"/>
            <a:ext cx="136404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Primary colors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53D312-00EF-44B5-9D91-290BE0E19654}"/>
              </a:ext>
            </a:extLst>
          </p:cNvPr>
          <p:cNvSpPr/>
          <p:nvPr userDrawn="1"/>
        </p:nvSpPr>
        <p:spPr>
          <a:xfrm>
            <a:off x="998351" y="3786711"/>
            <a:ext cx="839614" cy="411225"/>
          </a:xfrm>
          <a:prstGeom prst="rect">
            <a:avLst/>
          </a:prstGeom>
          <a:solidFill>
            <a:srgbClr val="00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184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245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D98991-520C-4FD6-8B23-8732995E56B1}"/>
              </a:ext>
            </a:extLst>
          </p:cNvPr>
          <p:cNvSpPr/>
          <p:nvPr userDrawn="1"/>
        </p:nvSpPr>
        <p:spPr>
          <a:xfrm>
            <a:off x="998351" y="4301271"/>
            <a:ext cx="839614" cy="411225"/>
          </a:xfrm>
          <a:prstGeom prst="rect">
            <a:avLst/>
          </a:prstGeom>
          <a:solidFill>
            <a:srgbClr val="721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114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19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234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A38B4C-5B80-413E-B283-1F1ADBFD09CD}"/>
              </a:ext>
            </a:extLst>
          </p:cNvPr>
          <p:cNvSpPr/>
          <p:nvPr userDrawn="1"/>
        </p:nvSpPr>
        <p:spPr>
          <a:xfrm>
            <a:off x="998351" y="4809439"/>
            <a:ext cx="839614" cy="411225"/>
          </a:xfrm>
          <a:prstGeom prst="rect">
            <a:avLst/>
          </a:prstGeom>
          <a:solidFill>
            <a:srgbClr val="FD3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253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52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7E492-5EF0-4085-AA14-90D280B1DF69}"/>
              </a:ext>
            </a:extLst>
          </p:cNvPr>
          <p:cNvSpPr txBox="1"/>
          <p:nvPr userDrawn="1"/>
        </p:nvSpPr>
        <p:spPr>
          <a:xfrm>
            <a:off x="1921682" y="2852903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Dark Blue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8A2D81-3A9C-47D3-8174-874F601607DC}"/>
              </a:ext>
            </a:extLst>
          </p:cNvPr>
          <p:cNvSpPr txBox="1"/>
          <p:nvPr userDrawn="1"/>
        </p:nvSpPr>
        <p:spPr>
          <a:xfrm>
            <a:off x="1921682" y="1830789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KPMG blue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1116-D184-4C43-9C1C-30181CDF0E84}"/>
              </a:ext>
            </a:extLst>
          </p:cNvPr>
          <p:cNvSpPr txBox="1"/>
          <p:nvPr userDrawn="1"/>
        </p:nvSpPr>
        <p:spPr>
          <a:xfrm>
            <a:off x="1921682" y="3363960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Light Blue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430D78-5EDB-481E-BB6D-67D8689BCE11}"/>
              </a:ext>
            </a:extLst>
          </p:cNvPr>
          <p:cNvSpPr txBox="1"/>
          <p:nvPr userDrawn="1"/>
        </p:nvSpPr>
        <p:spPr>
          <a:xfrm>
            <a:off x="3916179" y="1817279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Blue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2EE987-0425-4CD8-B75D-E3E8F8C2096D}"/>
              </a:ext>
            </a:extLst>
          </p:cNvPr>
          <p:cNvSpPr txBox="1"/>
          <p:nvPr userDrawn="1"/>
        </p:nvSpPr>
        <p:spPr>
          <a:xfrm>
            <a:off x="1921682" y="2341846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Cobalt Blue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01B4DF-404A-4544-B313-2720FCBDD0B4}"/>
              </a:ext>
            </a:extLst>
          </p:cNvPr>
          <p:cNvSpPr txBox="1"/>
          <p:nvPr userDrawn="1"/>
        </p:nvSpPr>
        <p:spPr>
          <a:xfrm>
            <a:off x="1921682" y="3874401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Pacific Blue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DFA940-4699-43CF-A21A-AE4227704697}"/>
              </a:ext>
            </a:extLst>
          </p:cNvPr>
          <p:cNvSpPr txBox="1"/>
          <p:nvPr userDrawn="1"/>
        </p:nvSpPr>
        <p:spPr>
          <a:xfrm>
            <a:off x="1921682" y="4385458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Purple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A40265-6498-4E16-877D-6BC9A8CE7DCA}"/>
              </a:ext>
            </a:extLst>
          </p:cNvPr>
          <p:cNvSpPr txBox="1"/>
          <p:nvPr userDrawn="1"/>
        </p:nvSpPr>
        <p:spPr>
          <a:xfrm>
            <a:off x="1921682" y="4896518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Pink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B6D9AD-8E94-4A62-B92C-C973F5486E37}"/>
              </a:ext>
            </a:extLst>
          </p:cNvPr>
          <p:cNvSpPr/>
          <p:nvPr userDrawn="1"/>
        </p:nvSpPr>
        <p:spPr>
          <a:xfrm>
            <a:off x="2999643" y="2243028"/>
            <a:ext cx="839614" cy="411225"/>
          </a:xfrm>
          <a:prstGeom prst="rect">
            <a:avLst/>
          </a:prstGeom>
          <a:solidFill>
            <a:srgbClr val="510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81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188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77AFC-4BDC-44AC-80A6-06A9503B868A}"/>
              </a:ext>
            </a:extLst>
          </p:cNvPr>
          <p:cNvSpPr/>
          <p:nvPr userDrawn="1"/>
        </p:nvSpPr>
        <p:spPr>
          <a:xfrm>
            <a:off x="2999643" y="2757590"/>
            <a:ext cx="839614" cy="411225"/>
          </a:xfrm>
          <a:prstGeom prst="rect">
            <a:avLst/>
          </a:prstGeom>
          <a:solidFill>
            <a:srgbClr val="B49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180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31EB6-12A0-47AA-88B0-D248845383EA}"/>
              </a:ext>
            </a:extLst>
          </p:cNvPr>
          <p:cNvSpPr txBox="1"/>
          <p:nvPr userDrawn="1"/>
        </p:nvSpPr>
        <p:spPr>
          <a:xfrm>
            <a:off x="2992848" y="1330325"/>
            <a:ext cx="19463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Accent colors for infographics and charts only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B8F1FC7-CA8A-485A-9440-4EA69DF44F1B}"/>
              </a:ext>
            </a:extLst>
          </p:cNvPr>
          <p:cNvSpPr/>
          <p:nvPr userDrawn="1"/>
        </p:nvSpPr>
        <p:spPr>
          <a:xfrm>
            <a:off x="2999643" y="3272151"/>
            <a:ext cx="839614" cy="411225"/>
          </a:xfrm>
          <a:prstGeom prst="rect">
            <a:avLst/>
          </a:prstGeom>
          <a:solidFill>
            <a:srgbClr val="AB0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171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130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F4DC1F0-F2DB-41DC-B843-C645575C978D}"/>
              </a:ext>
            </a:extLst>
          </p:cNvPr>
          <p:cNvSpPr/>
          <p:nvPr userDrawn="1"/>
        </p:nvSpPr>
        <p:spPr>
          <a:xfrm>
            <a:off x="2999643" y="3786713"/>
            <a:ext cx="839614" cy="411225"/>
          </a:xfrm>
          <a:prstGeom prst="rect">
            <a:avLst/>
          </a:prstGeom>
          <a:solidFill>
            <a:srgbClr val="FFA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255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163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218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FDCCC15-7DDA-4C27-A66A-86FEF3CE0FDB}"/>
              </a:ext>
            </a:extLst>
          </p:cNvPr>
          <p:cNvSpPr/>
          <p:nvPr userDrawn="1"/>
        </p:nvSpPr>
        <p:spPr>
          <a:xfrm>
            <a:off x="2999643" y="4301273"/>
            <a:ext cx="839614" cy="411225"/>
          </a:xfrm>
          <a:prstGeom prst="rect">
            <a:avLst/>
          </a:prstGeom>
          <a:solidFill>
            <a:srgbClr val="098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9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142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126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6A7B705-A81A-45EE-B7F8-A08C39775723}"/>
              </a:ext>
            </a:extLst>
          </p:cNvPr>
          <p:cNvSpPr/>
          <p:nvPr userDrawn="1"/>
        </p:nvSpPr>
        <p:spPr>
          <a:xfrm>
            <a:off x="2999643" y="4809441"/>
            <a:ext cx="839614" cy="411225"/>
          </a:xfrm>
          <a:prstGeom prst="rect">
            <a:avLst/>
          </a:prstGeom>
          <a:solidFill>
            <a:srgbClr val="00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192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174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0C56EF7-AC83-449B-8CC3-F1D314081B92}"/>
              </a:ext>
            </a:extLst>
          </p:cNvPr>
          <p:cNvSpPr/>
          <p:nvPr userDrawn="1"/>
        </p:nvSpPr>
        <p:spPr>
          <a:xfrm>
            <a:off x="2999643" y="5324001"/>
            <a:ext cx="839614" cy="411225"/>
          </a:xfrm>
          <a:prstGeom prst="rect">
            <a:avLst/>
          </a:prstGeom>
          <a:solidFill>
            <a:srgbClr val="63E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accent3"/>
                </a:solidFill>
              </a:rPr>
              <a:t>99</a:t>
            </a:r>
          </a:p>
          <a:p>
            <a:pPr algn="ctr"/>
            <a:r>
              <a:rPr lang="en-GB" sz="800">
                <a:solidFill>
                  <a:schemeClr val="accent3"/>
                </a:solidFill>
              </a:rPr>
              <a:t>235</a:t>
            </a:r>
          </a:p>
          <a:p>
            <a:pPr algn="ctr"/>
            <a:r>
              <a:rPr lang="en-GB" sz="800">
                <a:solidFill>
                  <a:schemeClr val="accent3"/>
                </a:solidFill>
              </a:rPr>
              <a:t>218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4556660-1591-47B1-B18E-F2FCE5FDCA50}"/>
              </a:ext>
            </a:extLst>
          </p:cNvPr>
          <p:cNvGrpSpPr/>
          <p:nvPr userDrawn="1"/>
        </p:nvGrpSpPr>
        <p:grpSpPr>
          <a:xfrm>
            <a:off x="3971416" y="2341846"/>
            <a:ext cx="1253995" cy="3303408"/>
            <a:chOff x="2169429" y="1756308"/>
            <a:chExt cx="2286000" cy="330340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42448-F6EA-445E-86F6-56F1F6B8DCA0}"/>
                </a:ext>
              </a:extLst>
            </p:cNvPr>
            <p:cNvSpPr txBox="1"/>
            <p:nvPr userDrawn="1"/>
          </p:nvSpPr>
          <p:spPr>
            <a:xfrm>
              <a:off x="2169429" y="2778422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Dark Pink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F2D96E-0391-44D3-9D85-C49CD2682224}"/>
                </a:ext>
              </a:extLst>
            </p:cNvPr>
            <p:cNvSpPr txBox="1"/>
            <p:nvPr userDrawn="1"/>
          </p:nvSpPr>
          <p:spPr>
            <a:xfrm>
              <a:off x="2169429" y="1756308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Dark Purple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12A9094-C141-4137-91C8-07CDF0270449}"/>
                </a:ext>
              </a:extLst>
            </p:cNvPr>
            <p:cNvSpPr txBox="1"/>
            <p:nvPr userDrawn="1"/>
          </p:nvSpPr>
          <p:spPr>
            <a:xfrm>
              <a:off x="2169429" y="3289479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Light Pink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55B7B5-73DE-46AF-B400-88997B50AD80}"/>
                </a:ext>
              </a:extLst>
            </p:cNvPr>
            <p:cNvSpPr txBox="1"/>
            <p:nvPr userDrawn="1"/>
          </p:nvSpPr>
          <p:spPr>
            <a:xfrm>
              <a:off x="2169429" y="3800536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Dark Green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B4C4881-6213-41A5-AC03-CCE78498A9AE}"/>
                </a:ext>
              </a:extLst>
            </p:cNvPr>
            <p:cNvSpPr txBox="1"/>
            <p:nvPr userDrawn="1"/>
          </p:nvSpPr>
          <p:spPr>
            <a:xfrm>
              <a:off x="2169429" y="2267365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Light Purple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40387EA-5FDE-4F6F-BAF2-604549CCD0F0}"/>
                </a:ext>
              </a:extLst>
            </p:cNvPr>
            <p:cNvSpPr txBox="1"/>
            <p:nvPr userDrawn="1"/>
          </p:nvSpPr>
          <p:spPr>
            <a:xfrm>
              <a:off x="2169429" y="4311593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Green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92671DE-F6BD-48CB-B11C-208DD1F1CCB3}"/>
                </a:ext>
              </a:extLst>
            </p:cNvPr>
            <p:cNvSpPr txBox="1"/>
            <p:nvPr userDrawn="1"/>
          </p:nvSpPr>
          <p:spPr>
            <a:xfrm>
              <a:off x="2169429" y="4822650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Light Green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5C7B945-9627-4D94-B008-C987FEA96972}"/>
              </a:ext>
            </a:extLst>
          </p:cNvPr>
          <p:cNvSpPr/>
          <p:nvPr userDrawn="1"/>
        </p:nvSpPr>
        <p:spPr>
          <a:xfrm>
            <a:off x="5232206" y="1731971"/>
            <a:ext cx="839614" cy="4112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51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EB1F170-4966-4AAF-ABAA-3D2A0369F7FA}"/>
              </a:ext>
            </a:extLst>
          </p:cNvPr>
          <p:cNvSpPr/>
          <p:nvPr userDrawn="1"/>
        </p:nvSpPr>
        <p:spPr>
          <a:xfrm>
            <a:off x="5232206" y="2246533"/>
            <a:ext cx="839614" cy="41122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102</a:t>
            </a:r>
          </a:p>
          <a:p>
            <a:pPr algn="ctr"/>
            <a:endParaRPr lang="en-GB" sz="80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033C2B2-E4D1-4420-8509-EC1E2C80321F}"/>
              </a:ext>
            </a:extLst>
          </p:cNvPr>
          <p:cNvSpPr txBox="1"/>
          <p:nvPr userDrawn="1"/>
        </p:nvSpPr>
        <p:spPr>
          <a:xfrm>
            <a:off x="5225411" y="1330325"/>
            <a:ext cx="15452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Neutrals for infographics and charts only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BFC6FF0-9D30-4829-A667-26B9E6467077}"/>
              </a:ext>
            </a:extLst>
          </p:cNvPr>
          <p:cNvSpPr/>
          <p:nvPr userDrawn="1"/>
        </p:nvSpPr>
        <p:spPr>
          <a:xfrm>
            <a:off x="5232206" y="2761094"/>
            <a:ext cx="839614" cy="411225"/>
          </a:xfrm>
          <a:prstGeom prst="rect">
            <a:avLst/>
          </a:prstGeom>
          <a:solidFill>
            <a:srgbClr val="98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152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F40F7A4-A491-46D0-AC78-F38FB368D987}"/>
              </a:ext>
            </a:extLst>
          </p:cNvPr>
          <p:cNvSpPr/>
          <p:nvPr userDrawn="1"/>
        </p:nvSpPr>
        <p:spPr>
          <a:xfrm>
            <a:off x="5232206" y="3275656"/>
            <a:ext cx="839614" cy="411225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178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178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178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2CE48C-CD62-438B-AF1B-E80398CE41CF}"/>
              </a:ext>
            </a:extLst>
          </p:cNvPr>
          <p:cNvSpPr/>
          <p:nvPr userDrawn="1"/>
        </p:nvSpPr>
        <p:spPr>
          <a:xfrm>
            <a:off x="5232206" y="3790216"/>
            <a:ext cx="839614" cy="41122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tx1"/>
                </a:solidFill>
              </a:rPr>
              <a:t>229</a:t>
            </a:r>
          </a:p>
          <a:p>
            <a:pPr algn="ctr"/>
            <a:r>
              <a:rPr lang="en-GB" sz="800">
                <a:solidFill>
                  <a:schemeClr val="tx1"/>
                </a:solidFill>
              </a:rPr>
              <a:t>229</a:t>
            </a:r>
          </a:p>
          <a:p>
            <a:pPr algn="ctr"/>
            <a:r>
              <a:rPr lang="en-GB" sz="800">
                <a:solidFill>
                  <a:schemeClr val="tx1"/>
                </a:solidFill>
              </a:rPr>
              <a:t>229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FA814C9-BD96-4348-B664-2AD4A5DAAB12}"/>
              </a:ext>
            </a:extLst>
          </p:cNvPr>
          <p:cNvSpPr txBox="1"/>
          <p:nvPr userDrawn="1"/>
        </p:nvSpPr>
        <p:spPr>
          <a:xfrm>
            <a:off x="6203979" y="2852903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38E8C09-0782-4E70-887B-080A8FC240A9}"/>
              </a:ext>
            </a:extLst>
          </p:cNvPr>
          <p:cNvSpPr txBox="1"/>
          <p:nvPr userDrawn="1"/>
        </p:nvSpPr>
        <p:spPr>
          <a:xfrm>
            <a:off x="6203979" y="1830789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C3E17E9-EAB5-401D-99B5-E01BBCBAAE59}"/>
              </a:ext>
            </a:extLst>
          </p:cNvPr>
          <p:cNvSpPr txBox="1"/>
          <p:nvPr userDrawn="1"/>
        </p:nvSpPr>
        <p:spPr>
          <a:xfrm>
            <a:off x="6203979" y="3363960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A95C41B-9591-4042-8AC0-03DBDA91FD18}"/>
              </a:ext>
            </a:extLst>
          </p:cNvPr>
          <p:cNvSpPr txBox="1"/>
          <p:nvPr userDrawn="1"/>
        </p:nvSpPr>
        <p:spPr>
          <a:xfrm>
            <a:off x="6203979" y="3875017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924189F-5F86-46B9-810F-1AF60243011B}"/>
              </a:ext>
            </a:extLst>
          </p:cNvPr>
          <p:cNvSpPr txBox="1"/>
          <p:nvPr userDrawn="1"/>
        </p:nvSpPr>
        <p:spPr>
          <a:xfrm>
            <a:off x="6203979" y="2341846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ACB48A6-B340-401D-8994-A0E53291AC9B}"/>
              </a:ext>
            </a:extLst>
          </p:cNvPr>
          <p:cNvSpPr/>
          <p:nvPr userDrawn="1"/>
        </p:nvSpPr>
        <p:spPr>
          <a:xfrm>
            <a:off x="7170486" y="2656172"/>
            <a:ext cx="839614" cy="41122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endParaRPr lang="en-GB" sz="80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F71474-A782-4BB1-8B9F-8DCCEAF88E0C}"/>
              </a:ext>
            </a:extLst>
          </p:cNvPr>
          <p:cNvSpPr/>
          <p:nvPr userDrawn="1"/>
        </p:nvSpPr>
        <p:spPr>
          <a:xfrm>
            <a:off x="9170077" y="2656172"/>
            <a:ext cx="839614" cy="411225"/>
          </a:xfrm>
          <a:prstGeom prst="rect">
            <a:avLst/>
          </a:prstGeom>
          <a:gradFill>
            <a:gsLst>
              <a:gs pos="100000">
                <a:srgbClr val="ACEAFF"/>
              </a:gs>
              <a:gs pos="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endParaRPr lang="en-GB" sz="80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02BFCC-8EF9-4273-ADB0-A655CD827F66}"/>
              </a:ext>
            </a:extLst>
          </p:cNvPr>
          <p:cNvSpPr txBox="1"/>
          <p:nvPr userDrawn="1"/>
        </p:nvSpPr>
        <p:spPr>
          <a:xfrm>
            <a:off x="8028290" y="2743862"/>
            <a:ext cx="1568421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Purple/</a:t>
            </a:r>
            <a:br>
              <a:rPr lang="en-GB" sz="1000"/>
            </a:br>
            <a:r>
              <a:rPr lang="en-GB" sz="1000"/>
              <a:t>Cobalt gradient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D8D802-07C6-434C-B36C-582D2F2FAF7C}"/>
              </a:ext>
            </a:extLst>
          </p:cNvPr>
          <p:cNvSpPr txBox="1"/>
          <p:nvPr userDrawn="1"/>
        </p:nvSpPr>
        <p:spPr>
          <a:xfrm>
            <a:off x="10053992" y="2743862"/>
            <a:ext cx="1709098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Pacific/</a:t>
            </a:r>
            <a:br>
              <a:rPr lang="en-GB" sz="1000"/>
            </a:br>
            <a:r>
              <a:rPr lang="en-GB" sz="1000"/>
              <a:t>Light Blue gradient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6630A0-1CC3-4558-99F3-72A9846C3FA4}"/>
              </a:ext>
            </a:extLst>
          </p:cNvPr>
          <p:cNvSpPr txBox="1"/>
          <p:nvPr userDrawn="1"/>
        </p:nvSpPr>
        <p:spPr>
          <a:xfrm>
            <a:off x="7146554" y="1298952"/>
            <a:ext cx="4047046" cy="12695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Gradients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The </a:t>
            </a:r>
            <a:r>
              <a:rPr lang="en-US" sz="1000" b="0" noProof="0">
                <a:solidFill>
                  <a:sysClr val="windowText" lastClr="000000"/>
                </a:solidFill>
              </a:rPr>
              <a:t>colors</a:t>
            </a:r>
            <a:r>
              <a:rPr lang="en-GB" sz="1000" b="0">
                <a:solidFill>
                  <a:sysClr val="windowText" lastClr="000000"/>
                </a:solidFill>
              </a:rPr>
              <a:t> are applied at both ends of the gradient, at 0% and 100% locations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The mid-point is at 50%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The gradients are used at a 0º angle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Use the linear gradient, never radial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Do not create new gradients; use only the gradients shown here</a:t>
            </a:r>
            <a:endParaRPr lang="en-US" sz="1000" b="0">
              <a:solidFill>
                <a:sysClr val="windowText" lastClr="000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D5AAA1F-BD76-48F7-8C50-6E5979B9537B}"/>
              </a:ext>
            </a:extLst>
          </p:cNvPr>
          <p:cNvSpPr/>
          <p:nvPr userDrawn="1"/>
        </p:nvSpPr>
        <p:spPr>
          <a:xfrm>
            <a:off x="5225411" y="4304594"/>
            <a:ext cx="839614" cy="4112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tx1"/>
                </a:solidFill>
              </a:rPr>
              <a:t>255</a:t>
            </a:r>
          </a:p>
          <a:p>
            <a:pPr algn="ctr"/>
            <a:r>
              <a:rPr lang="en-GB" sz="800">
                <a:solidFill>
                  <a:schemeClr val="tx1"/>
                </a:solidFill>
              </a:rPr>
              <a:t>255</a:t>
            </a:r>
          </a:p>
          <a:p>
            <a:pPr algn="ctr"/>
            <a:r>
              <a:rPr lang="en-GB" sz="80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85E89C-C25F-4DDF-BA6F-8600323267FE}"/>
              </a:ext>
            </a:extLst>
          </p:cNvPr>
          <p:cNvSpPr txBox="1"/>
          <p:nvPr userDrawn="1"/>
        </p:nvSpPr>
        <p:spPr>
          <a:xfrm>
            <a:off x="6197184" y="4389395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White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117D9B-6EF8-4B36-A112-FD6D19D0AE23}"/>
              </a:ext>
            </a:extLst>
          </p:cNvPr>
          <p:cNvSpPr txBox="1"/>
          <p:nvPr userDrawn="1"/>
        </p:nvSpPr>
        <p:spPr>
          <a:xfrm>
            <a:off x="7146554" y="3336981"/>
            <a:ext cx="1194238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Traffic Light palette</a:t>
            </a:r>
            <a:endParaRPr lang="en-US" sz="1000" b="0">
              <a:solidFill>
                <a:sysClr val="windowText" lastClr="00000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629CA1F-9C19-4EBE-AACF-DD30D2A7CB9D}"/>
              </a:ext>
            </a:extLst>
          </p:cNvPr>
          <p:cNvSpPr>
            <a:spLocks/>
          </p:cNvSpPr>
          <p:nvPr userDrawn="1"/>
        </p:nvSpPr>
        <p:spPr>
          <a:xfrm>
            <a:off x="9353776" y="3589581"/>
            <a:ext cx="839614" cy="411225"/>
          </a:xfrm>
          <a:prstGeom prst="rect">
            <a:avLst/>
          </a:prstGeom>
          <a:solidFill>
            <a:srgbClr val="269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38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8F50825-9522-489D-AFE6-03DCC983AE45}"/>
              </a:ext>
            </a:extLst>
          </p:cNvPr>
          <p:cNvSpPr>
            <a:spLocks/>
          </p:cNvSpPr>
          <p:nvPr userDrawn="1"/>
        </p:nvSpPr>
        <p:spPr>
          <a:xfrm>
            <a:off x="8262131" y="3589581"/>
            <a:ext cx="839614" cy="411225"/>
          </a:xfrm>
          <a:prstGeom prst="rect">
            <a:avLst/>
          </a:prstGeom>
          <a:solidFill>
            <a:srgbClr val="F1C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241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196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77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20DF8B8-BB57-4FAB-8303-1EA0BDA6B7F5}"/>
              </a:ext>
            </a:extLst>
          </p:cNvPr>
          <p:cNvSpPr>
            <a:spLocks/>
          </p:cNvSpPr>
          <p:nvPr userDrawn="1"/>
        </p:nvSpPr>
        <p:spPr>
          <a:xfrm>
            <a:off x="7170486" y="3589581"/>
            <a:ext cx="839614" cy="411225"/>
          </a:xfrm>
          <a:prstGeom prst="rect">
            <a:avLst/>
          </a:prstGeom>
          <a:solidFill>
            <a:srgbClr val="ED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237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33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E284CC6-D89E-4E2E-9C1A-D2D015D4CCE1}"/>
              </a:ext>
            </a:extLst>
          </p:cNvPr>
          <p:cNvSpPr txBox="1"/>
          <p:nvPr userDrawn="1"/>
        </p:nvSpPr>
        <p:spPr>
          <a:xfrm>
            <a:off x="7146553" y="4285684"/>
            <a:ext cx="4159622" cy="6263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Potential chart color order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b="0">
                <a:solidFill>
                  <a:sysClr val="windowText" lastClr="000000"/>
                </a:solidFill>
              </a:rPr>
              <a:t>Prioritize our blues, but they don’t have to be used all at once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b="0">
                <a:solidFill>
                  <a:sysClr val="windowText" lastClr="000000"/>
                </a:solidFill>
              </a:rPr>
              <a:t>Mix light, mid and dark tones within data sets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2E93FD9-5621-45B8-BDA7-4C88B41DB4D9}"/>
              </a:ext>
            </a:extLst>
          </p:cNvPr>
          <p:cNvCxnSpPr/>
          <p:nvPr userDrawn="1"/>
        </p:nvCxnSpPr>
        <p:spPr>
          <a:xfrm>
            <a:off x="7170486" y="3242602"/>
            <a:ext cx="402311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8F7303C-5EE8-4FA6-A437-87F2BF61E6C8}"/>
              </a:ext>
            </a:extLst>
          </p:cNvPr>
          <p:cNvCxnSpPr/>
          <p:nvPr userDrawn="1"/>
        </p:nvCxnSpPr>
        <p:spPr>
          <a:xfrm>
            <a:off x="7170486" y="4176642"/>
            <a:ext cx="402311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9C72177-73C5-408A-8C21-86379F35DFDA}"/>
              </a:ext>
            </a:extLst>
          </p:cNvPr>
          <p:cNvGrpSpPr/>
          <p:nvPr userDrawn="1"/>
        </p:nvGrpSpPr>
        <p:grpSpPr>
          <a:xfrm>
            <a:off x="7170486" y="5015319"/>
            <a:ext cx="4023114" cy="868052"/>
            <a:chOff x="6942744" y="5227726"/>
            <a:chExt cx="6397168" cy="1380293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9C4E567-3FDF-4915-8D1F-4D3869F8570F}"/>
                </a:ext>
              </a:extLst>
            </p:cNvPr>
            <p:cNvSpPr/>
            <p:nvPr userDrawn="1"/>
          </p:nvSpPr>
          <p:spPr>
            <a:xfrm>
              <a:off x="8821942" y="5227726"/>
              <a:ext cx="759576" cy="592341"/>
            </a:xfrm>
            <a:prstGeom prst="rect">
              <a:avLst/>
            </a:prstGeom>
            <a:solidFill>
              <a:srgbClr val="1E4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30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73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226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DA33985-45D0-4046-B44C-8DCBCFFD86AC}"/>
                </a:ext>
              </a:extLst>
            </p:cNvPr>
            <p:cNvSpPr/>
            <p:nvPr userDrawn="1"/>
          </p:nvSpPr>
          <p:spPr>
            <a:xfrm>
              <a:off x="6942744" y="5227726"/>
              <a:ext cx="759576" cy="592341"/>
            </a:xfrm>
            <a:prstGeom prst="rect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51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141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0024D76-5422-4C07-A547-F2C593130265}"/>
                </a:ext>
              </a:extLst>
            </p:cNvPr>
            <p:cNvSpPr/>
            <p:nvPr userDrawn="1"/>
          </p:nvSpPr>
          <p:spPr>
            <a:xfrm>
              <a:off x="9761541" y="5227726"/>
              <a:ext cx="759576" cy="592341"/>
            </a:xfrm>
            <a:prstGeom prst="rect">
              <a:avLst/>
            </a:prstGeom>
            <a:solidFill>
              <a:srgbClr val="76D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118</a:t>
              </a:r>
            </a:p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210</a:t>
              </a:r>
            </a:p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255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6E42AD4-4E53-43DB-966B-14EA0ED3E458}"/>
                </a:ext>
              </a:extLst>
            </p:cNvPr>
            <p:cNvSpPr/>
            <p:nvPr userDrawn="1"/>
          </p:nvSpPr>
          <p:spPr>
            <a:xfrm>
              <a:off x="11640737" y="5227726"/>
              <a:ext cx="759576" cy="592341"/>
            </a:xfrm>
            <a:prstGeom prst="rect">
              <a:avLst/>
            </a:prstGeom>
            <a:solidFill>
              <a:srgbClr val="B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180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151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255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123BFF0-C9BC-4A9F-8C1A-6677CDC1F631}"/>
                </a:ext>
              </a:extLst>
            </p:cNvPr>
            <p:cNvSpPr/>
            <p:nvPr userDrawn="1"/>
          </p:nvSpPr>
          <p:spPr>
            <a:xfrm>
              <a:off x="8821942" y="6015678"/>
              <a:ext cx="759576" cy="592341"/>
            </a:xfrm>
            <a:prstGeom prst="rect">
              <a:avLst/>
            </a:prstGeom>
            <a:solidFill>
              <a:srgbClr val="FD34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253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52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156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B91896C-FA19-4C29-A6A4-8285D7F3418C}"/>
                </a:ext>
              </a:extLst>
            </p:cNvPr>
            <p:cNvSpPr/>
            <p:nvPr userDrawn="1"/>
          </p:nvSpPr>
          <p:spPr>
            <a:xfrm>
              <a:off x="10701139" y="5227726"/>
              <a:ext cx="759576" cy="592341"/>
            </a:xfrm>
            <a:prstGeom prst="rect">
              <a:avLst/>
            </a:prstGeom>
            <a:solidFill>
              <a:srgbClr val="721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114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19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234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8E4376B-58CB-4B0E-AB7F-3AF61E7659F9}"/>
                </a:ext>
              </a:extLst>
            </p:cNvPr>
            <p:cNvSpPr/>
            <p:nvPr userDrawn="1"/>
          </p:nvSpPr>
          <p:spPr>
            <a:xfrm>
              <a:off x="9761541" y="6015678"/>
              <a:ext cx="759576" cy="592341"/>
            </a:xfrm>
            <a:prstGeom prst="rect">
              <a:avLst/>
            </a:prstGeom>
            <a:solidFill>
              <a:srgbClr val="FFA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255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163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218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CCBC42E-797C-4CB6-8C59-2D6FCDDB1F33}"/>
                </a:ext>
              </a:extLst>
            </p:cNvPr>
            <p:cNvSpPr/>
            <p:nvPr userDrawn="1"/>
          </p:nvSpPr>
          <p:spPr>
            <a:xfrm>
              <a:off x="6942744" y="6015678"/>
              <a:ext cx="759576" cy="592341"/>
            </a:xfrm>
            <a:prstGeom prst="rect">
              <a:avLst/>
            </a:prstGeom>
            <a:solidFill>
              <a:srgbClr val="00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192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174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91DA2AF-1629-48DB-9571-C0A4059F3B38}"/>
                </a:ext>
              </a:extLst>
            </p:cNvPr>
            <p:cNvSpPr/>
            <p:nvPr userDrawn="1"/>
          </p:nvSpPr>
          <p:spPr>
            <a:xfrm>
              <a:off x="12580336" y="6015678"/>
              <a:ext cx="759576" cy="592341"/>
            </a:xfrm>
            <a:prstGeom prst="rect">
              <a:avLst/>
            </a:prstGeom>
            <a:solidFill>
              <a:srgbClr val="63E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99</a:t>
              </a:r>
            </a:p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235</a:t>
              </a:r>
            </a:p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218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004D9F3-522B-4798-8584-5DAEBCA82D69}"/>
                </a:ext>
              </a:extLst>
            </p:cNvPr>
            <p:cNvSpPr/>
            <p:nvPr userDrawn="1"/>
          </p:nvSpPr>
          <p:spPr>
            <a:xfrm>
              <a:off x="7882343" y="5227726"/>
              <a:ext cx="759576" cy="592341"/>
            </a:xfrm>
            <a:prstGeom prst="rect">
              <a:avLst/>
            </a:prstGeom>
            <a:solidFill>
              <a:srgbClr val="00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184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245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DFAE922-1756-4DBB-9867-8AF985CB3C58}"/>
                </a:ext>
              </a:extLst>
            </p:cNvPr>
            <p:cNvSpPr/>
            <p:nvPr userDrawn="1"/>
          </p:nvSpPr>
          <p:spPr>
            <a:xfrm>
              <a:off x="11640737" y="6015678"/>
              <a:ext cx="759576" cy="592341"/>
            </a:xfrm>
            <a:prstGeom prst="rect">
              <a:avLst/>
            </a:prstGeom>
            <a:solidFill>
              <a:srgbClr val="510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81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13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188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8FF5845-C594-4FAB-AA8F-EA33A333B321}"/>
                </a:ext>
              </a:extLst>
            </p:cNvPr>
            <p:cNvSpPr/>
            <p:nvPr userDrawn="1"/>
          </p:nvSpPr>
          <p:spPr>
            <a:xfrm>
              <a:off x="12580336" y="5227726"/>
              <a:ext cx="759576" cy="592341"/>
            </a:xfrm>
            <a:prstGeom prst="rect">
              <a:avLst/>
            </a:prstGeom>
            <a:solidFill>
              <a:srgbClr val="09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9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142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126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DF8DBD9-3426-4B1A-A0E8-1F5F3DA02FE2}"/>
                </a:ext>
              </a:extLst>
            </p:cNvPr>
            <p:cNvSpPr/>
            <p:nvPr userDrawn="1"/>
          </p:nvSpPr>
          <p:spPr>
            <a:xfrm>
              <a:off x="10701139" y="6015678"/>
              <a:ext cx="759576" cy="592341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102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102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102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F2702EE-4E6E-4980-B5D2-9FC76A136BA8}"/>
                </a:ext>
              </a:extLst>
            </p:cNvPr>
            <p:cNvSpPr/>
            <p:nvPr userDrawn="1"/>
          </p:nvSpPr>
          <p:spPr>
            <a:xfrm>
              <a:off x="7882343" y="6015678"/>
              <a:ext cx="759576" cy="592341"/>
            </a:xfrm>
            <a:prstGeom prst="rect">
              <a:avLst/>
            </a:prstGeom>
            <a:solidFill>
              <a:srgbClr val="AB0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171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13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90866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781300" y="1332352"/>
            <a:ext cx="8407500" cy="4544573"/>
          </a:xfrm>
        </p:spPr>
        <p:txBody>
          <a:bodyPr/>
          <a:lstStyle>
            <a:lvl1pPr>
              <a:spcAft>
                <a:spcPts val="300"/>
              </a:spcAft>
              <a:defRPr sz="1000"/>
            </a:lvl1pPr>
            <a:lvl2pPr>
              <a:defRPr lang="en-US" sz="1000" kern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82880" indent="-182880">
              <a:defRPr sz="1000"/>
            </a:lvl3pPr>
            <a:lvl4pPr marL="365760" indent="-182880">
              <a:defRPr sz="1000"/>
            </a:lvl4pPr>
            <a:lvl5pPr marL="548640" indent="-182880">
              <a:defRPr sz="1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003200" y="2837300"/>
            <a:ext cx="1549500" cy="3039625"/>
          </a:xfrm>
        </p:spPr>
        <p:txBody>
          <a:bodyPr/>
          <a:lstStyle>
            <a:lvl1pPr>
              <a:spcAft>
                <a:spcPts val="0"/>
              </a:spcAft>
              <a:defRPr sz="700"/>
            </a:lvl1pPr>
            <a:lvl2pPr>
              <a:spcAft>
                <a:spcPts val="0"/>
              </a:spcAft>
              <a:tabLst>
                <a:tab pos="228600" algn="l"/>
              </a:tabLst>
              <a:defRPr sz="700">
                <a:solidFill>
                  <a:schemeClr val="tx1"/>
                </a:solidFill>
              </a:defRPr>
            </a:lvl2pPr>
            <a:lvl3pPr marL="109728" indent="-109728">
              <a:spcAft>
                <a:spcPts val="0"/>
              </a:spcAft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667000" y="1332352"/>
            <a:ext cx="0" cy="4544573"/>
          </a:xfrm>
          <a:prstGeom prst="line">
            <a:avLst/>
          </a:prstGeom>
          <a:ln w="12700">
            <a:solidFill>
              <a:srgbClr val="003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003200" y="1004451"/>
            <a:ext cx="10195560" cy="169200"/>
          </a:xfrm>
        </p:spPr>
        <p:txBody>
          <a:bodyPr anchor="b"/>
          <a:lstStyle>
            <a:lvl1pPr>
              <a:spcAft>
                <a:spcPts val="0"/>
              </a:spcAft>
              <a:defRPr sz="1200"/>
            </a:lvl1pPr>
          </a:lstStyle>
          <a:p>
            <a:pPr lvl="0"/>
            <a:r>
              <a:rPr lang="en-US" noProof="0"/>
              <a:t>Super title here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03300" y="1331913"/>
            <a:ext cx="1261872" cy="1402201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689859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ster Layout to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80B73EC-708C-4C4E-B825-C1DD653734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think-cell Slide" r:id="rId4" imgW="354" imgH="355" progId="TCLayout.ActiveDocument.1">
                  <p:embed/>
                </p:oleObj>
              </mc:Choice>
              <mc:Fallback>
                <p:oleObj name="think-cell Slide" r:id="rId4" imgW="354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80B73EC-708C-4C4E-B825-C1DD653734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6D70D7B-85F1-40D6-909D-40139EDC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Teva Sans" panose="020B0604030202020203" pitchFamily="34" charset="0"/>
                <a:sym typeface="Teva Sans" panose="020B0604030202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BDE0-A381-4A03-8C91-A16E8EDE2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59"/>
            <a:ext cx="10515600" cy="4592003"/>
          </a:xfrm>
        </p:spPr>
        <p:txBody>
          <a:bodyPr/>
          <a:lstStyle>
            <a:lvl1pPr>
              <a:defRPr>
                <a:latin typeface="Teva Sans" panose="020B0604030202020203" pitchFamily="34" charset="0"/>
                <a:sym typeface="Teva Sans" panose="020B0604030202020203" pitchFamily="34" charset="0"/>
              </a:defRPr>
            </a:lvl1pPr>
            <a:lvl2pPr>
              <a:defRPr>
                <a:latin typeface="Teva Sans" panose="020B0604030202020203" pitchFamily="34" charset="0"/>
                <a:sym typeface="Teva Sans" panose="020B0604030202020203" pitchFamily="34" charset="0"/>
              </a:defRPr>
            </a:lvl2pPr>
            <a:lvl3pPr>
              <a:defRPr>
                <a:latin typeface="Teva Sans" panose="020B0604030202020203" pitchFamily="34" charset="0"/>
                <a:sym typeface="Teva Sans" panose="020B0604030202020203" pitchFamily="34" charset="0"/>
              </a:defRPr>
            </a:lvl3pPr>
            <a:lvl4pPr>
              <a:defRPr>
                <a:latin typeface="Teva Sans" panose="020B0604030202020203" pitchFamily="34" charset="0"/>
                <a:sym typeface="Teva Sans" panose="020B0604030202020203" pitchFamily="34" charset="0"/>
              </a:defRPr>
            </a:lvl4pPr>
            <a:lvl5pPr>
              <a:defRPr>
                <a:latin typeface="Teva Sans" panose="020B0604030202020203" pitchFamily="34" charset="0"/>
                <a:sym typeface="Teva Sans" panose="020B0604030202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23C10B-95CE-40DF-AADE-9FE9233365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95820"/>
            <a:ext cx="10515600" cy="500062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A5A13-32DA-4344-AB8B-8D72E20936AF}"/>
              </a:ext>
            </a:extLst>
          </p:cNvPr>
          <p:cNvSpPr txBox="1"/>
          <p:nvPr userDrawn="1"/>
        </p:nvSpPr>
        <p:spPr>
          <a:xfrm>
            <a:off x="10610222" y="0"/>
            <a:ext cx="148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rgbClr val="FF0000"/>
                </a:solidFill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01332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Right Vertical Window Image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74E0F7-FEE2-449A-9057-E3664B6CD3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354698" cy="1686205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3457743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84BD71-38D7-4AC1-B38A-7DE8843A6D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4521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Right Vertical Window Image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35E8F-D0E6-4E91-BC16-1E970996B1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" y="0"/>
            <a:ext cx="121903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354698" cy="1686205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357588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3457743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84BD71-38D7-4AC1-B38A-7DE8843A6D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2243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Right Vertical Window Image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5F9ADD-C5F3-4B8F-BCBD-AE03FA4297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354698" cy="1686205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rgbClr val="00338D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3457743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rgbClr val="00338D"/>
                </a:solidFill>
              </a:defRPr>
            </a:lvl1pPr>
            <a:lvl2pPr>
              <a:defRPr sz="1400">
                <a:solidFill>
                  <a:srgbClr val="00338D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D96D8E43-4F7F-47EC-94DC-8B67EEE692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17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95364" y="1330126"/>
            <a:ext cx="8777286" cy="4546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FC99C-7410-4D22-BA8D-48877FCF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35851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Right Vertical Window Image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354698" cy="1686205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rgbClr val="00338D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3457743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rgbClr val="00338D"/>
                </a:solidFill>
              </a:defRPr>
            </a:lvl1pPr>
            <a:lvl2pPr>
              <a:defRPr sz="1400">
                <a:solidFill>
                  <a:srgbClr val="00338D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FBDA91F4-0EDF-45F7-BE99-6872894A16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297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Horizontal Window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96C774-8B31-4EC8-BF6C-ACF71C2F0C15}"/>
              </a:ext>
            </a:extLst>
          </p:cNvPr>
          <p:cNvSpPr>
            <a:spLocks noChangeAspect="1"/>
          </p:cNvSpPr>
          <p:nvPr userDrawn="1"/>
        </p:nvSpPr>
        <p:spPr>
          <a:xfrm>
            <a:off x="741301" y="1470479"/>
            <a:ext cx="6350010" cy="4445007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17666" y="1759937"/>
            <a:ext cx="5765982" cy="2903488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017666" y="4752153"/>
            <a:ext cx="5765982" cy="816606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AE81D1E-EC03-4E35-9F55-9751C67CE0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14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Vertical Window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F73FA8F-86B4-4B38-9318-B211F1BBAFEB}"/>
              </a:ext>
            </a:extLst>
          </p:cNvPr>
          <p:cNvSpPr>
            <a:spLocks noChangeAspect="1"/>
          </p:cNvSpPr>
          <p:nvPr userDrawn="1"/>
        </p:nvSpPr>
        <p:spPr>
          <a:xfrm>
            <a:off x="741301" y="1470479"/>
            <a:ext cx="3099633" cy="441094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17666" y="1759937"/>
            <a:ext cx="2487266" cy="2900514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1017666" y="4752153"/>
            <a:ext cx="2487267" cy="81577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8ADB91F-075F-40EA-BBF8-09E1B53E17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0721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Horizontal Window_Pacific Blue">
    <p:bg>
      <p:bgPr>
        <a:gradFill>
          <a:gsLst>
            <a:gs pos="100000">
              <a:srgbClr val="ACEAFF"/>
            </a:gs>
            <a:gs pos="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96C774-8B31-4EC8-BF6C-ACF71C2F0C15}"/>
              </a:ext>
            </a:extLst>
          </p:cNvPr>
          <p:cNvSpPr>
            <a:spLocks noChangeAspect="1"/>
          </p:cNvSpPr>
          <p:nvPr userDrawn="1"/>
        </p:nvSpPr>
        <p:spPr>
          <a:xfrm>
            <a:off x="3656602" y="736722"/>
            <a:ext cx="7794097" cy="545586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23066" y="5075895"/>
            <a:ext cx="7260639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A9E5DDB-2262-4657-AA4F-9CE87AA83B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2009" y="1002219"/>
            <a:ext cx="7260639" cy="3950972"/>
          </a:xfrm>
        </p:spPr>
        <p:txBody>
          <a:bodyPr/>
          <a:lstStyle>
            <a:lvl1pPr>
              <a:defRPr lang="en-GB" sz="66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Title slide text only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BDA91F4-0EDF-45F7-BE99-6872894A1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782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Vertical Window_Pacific Blue">
    <p:bg>
      <p:bgPr>
        <a:gradFill>
          <a:gsLst>
            <a:gs pos="100000">
              <a:srgbClr val="ACEAFF"/>
            </a:gs>
            <a:gs pos="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BC1A25C-9C23-47D0-BC86-BD2474043CD3}"/>
              </a:ext>
            </a:extLst>
          </p:cNvPr>
          <p:cNvGrpSpPr/>
          <p:nvPr userDrawn="1"/>
        </p:nvGrpSpPr>
        <p:grpSpPr>
          <a:xfrm>
            <a:off x="998476" y="0"/>
            <a:ext cx="911399" cy="1485244"/>
            <a:chOff x="1008000" y="0"/>
            <a:chExt cx="911399" cy="1485244"/>
          </a:xfrm>
          <a:solidFill>
            <a:schemeClr val="bg1">
              <a:alpha val="0"/>
            </a:schemeClr>
          </a:solidFill>
        </p:grpSpPr>
        <p:sp>
          <p:nvSpPr>
            <p:cNvPr id="5" name="Freeform 19">
              <a:extLst>
                <a:ext uri="{FF2B5EF4-FFF2-40B4-BE49-F238E27FC236}">
                  <a16:creationId xmlns:a16="http://schemas.microsoft.com/office/drawing/2014/main" id="{EEC5B735-00AD-41B9-A513-0F7783FFBE36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0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C5CCCCF1-8E34-4341-A6C5-97CC39680E55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742622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id="{162D722E-1D64-4D54-98B6-8466501BFD3D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1113933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A6246C3-5BC1-4146-9E95-B8B3F1B77C22}"/>
              </a:ext>
            </a:extLst>
          </p:cNvPr>
          <p:cNvSpPr>
            <a:spLocks noChangeAspect="1"/>
          </p:cNvSpPr>
          <p:nvPr userDrawn="1"/>
        </p:nvSpPr>
        <p:spPr>
          <a:xfrm>
            <a:off x="7686675" y="736722"/>
            <a:ext cx="3764024" cy="5415923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06" name="Text Placeholder 3">
            <a:extLst>
              <a:ext uri="{FF2B5EF4-FFF2-40B4-BE49-F238E27FC236}">
                <a16:creationId xmlns:a16="http://schemas.microsoft.com/office/drawing/2014/main" id="{E9A5689E-A0AC-4126-A5A7-5CD8528C6C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53138" y="5075895"/>
            <a:ext cx="3229510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53138" y="1002219"/>
            <a:ext cx="3229510" cy="3950972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ECC0639-96E3-412C-BC90-5540FE2BEC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813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Horizontal Window Imag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00E6EA-7AA4-4C98-8E47-F5F83446E05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41301" y="1468380"/>
            <a:ext cx="5885053" cy="4087973"/>
          </a:xfrm>
          <a:solidFill>
            <a:schemeClr val="accent1"/>
          </a:solidFill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42337" y="1468380"/>
            <a:ext cx="3551186" cy="3098109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648627" y="1129527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648627" y="1872149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648628" y="4746353"/>
            <a:ext cx="3551186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C82C8FF-4554-4D33-9E91-3BB7D4A856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2337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94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98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Vertical Window Imag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45BA5F7-F13B-4C20-B0E0-112E55400EE4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41301" y="732868"/>
            <a:ext cx="3727618" cy="5392264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89910" y="1453783"/>
            <a:ext cx="5301922" cy="3446223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729193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5489910" y="4953575"/>
            <a:ext cx="5301922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418D56-2AD4-4649-A855-7B7DABEE4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9910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0689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Horizontal Window Image_Cobal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129527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872149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1D0B9D96-907F-4E37-B5A7-830AD095F223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4909676" y="1456388"/>
            <a:ext cx="6283848" cy="4364991"/>
          </a:xfr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8E14845-BB2E-4EA2-8CBD-F35A520E36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301" y="1456388"/>
            <a:ext cx="3432043" cy="3427743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23222F2-0E39-45E4-8918-49125CD7C1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301" y="5007010"/>
            <a:ext cx="3432043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BE9D60-8E37-4DED-A951-A9C36EAA76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8691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Vertical Window Image_Cobal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506648" cy="3442681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357588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5007009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13BD1F9C-C7CA-4162-BCD4-0E8701D30076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686141" y="736722"/>
            <a:ext cx="3764557" cy="5391258"/>
          </a:xfr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84BD71-38D7-4AC1-B38A-7DE8843A6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9982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3821-7F6E-47FF-89CD-D057DAFB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816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_doub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2B9FA-46EE-4504-A8DE-8C56CCE29B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538" y="1700213"/>
            <a:ext cx="8759825" cy="4176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C733E-E364-489F-B7AF-D2002EE59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394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06C60-BBAD-4B44-9D69-53684892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Graphic 8">
            <a:extLst>
              <a:ext uri="{FF2B5EF4-FFF2-40B4-BE49-F238E27FC236}">
                <a16:creationId xmlns:a16="http://schemas.microsoft.com/office/drawing/2014/main" id="{147A601A-3AE8-4889-A026-9740E00CCFBB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33257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95364" y="1232690"/>
            <a:ext cx="8777286" cy="4546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FC99C-7410-4D22-BA8D-48877FCF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71654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_doub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2B9FA-46EE-4504-A8DE-8C56CCE29B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538" y="1700213"/>
            <a:ext cx="8759825" cy="4176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C733E-E364-489F-B7AF-D2002EE59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451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_double titl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2B9FA-46EE-4504-A8DE-8C56CCE29B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538" y="1700213"/>
            <a:ext cx="8745537" cy="4176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 marL="361950" indent="-180975"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hape 8">
            <a:extLst>
              <a:ext uri="{FF2B5EF4-FFF2-40B4-BE49-F238E27FC236}">
                <a16:creationId xmlns:a16="http://schemas.microsoft.com/office/drawing/2014/main" id="{F4561A05-7671-4539-AB97-A9979F67EB4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AAE32-05EB-420A-97AB-3254804D3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  <p:sp>
        <p:nvSpPr>
          <p:cNvPr id="10" name="Graphic 8">
            <a:extLst>
              <a:ext uri="{FF2B5EF4-FFF2-40B4-BE49-F238E27FC236}">
                <a16:creationId xmlns:a16="http://schemas.microsoft.com/office/drawing/2014/main" id="{567897B5-3A96-440B-8018-FDD880280B2A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876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D4DF521-FBEB-4C5C-80DB-DDFC4B7E3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8745675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FD8B3-A559-4E34-BA53-32A7F927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Graphic 8">
            <a:extLst>
              <a:ext uri="{FF2B5EF4-FFF2-40B4-BE49-F238E27FC236}">
                <a16:creationId xmlns:a16="http://schemas.microsoft.com/office/drawing/2014/main" id="{48947F85-E5F1-445E-BD2C-8963D165668D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1215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0126"/>
            <a:ext cx="4968000" cy="4546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20800" y="1330126"/>
            <a:ext cx="4968000" cy="4546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9D30F-5094-425F-A158-0850AE27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82993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D4DF521-FBEB-4C5C-80DB-DDFC4B7E3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4968000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ED3211B-3C86-4413-BA20-A4F81B443B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0800" y="1330126"/>
            <a:ext cx="4968875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C918AE-52AC-4531-9640-0D2CA3A28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Graphic 8">
            <a:extLst>
              <a:ext uri="{FF2B5EF4-FFF2-40B4-BE49-F238E27FC236}">
                <a16:creationId xmlns:a16="http://schemas.microsoft.com/office/drawing/2014/main" id="{79D6C947-06F1-4188-A558-E10C77FF12CE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44821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0126"/>
            <a:ext cx="49680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62208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1C8742-D774-4F89-A78A-3FE2DD105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26967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1360"/>
            <a:ext cx="10195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003200" y="3742126"/>
            <a:ext cx="10195200" cy="213574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D32ADA-D319-4A1F-BF43-8C0B259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96199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2208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0032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43F486-864A-4617-9E68-0A1C3CD9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321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_double titl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2B9FA-46EE-4504-A8DE-8C56CCE29B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538" y="1700213"/>
            <a:ext cx="8745537" cy="4176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 marL="361950" indent="-180975"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hape 8">
            <a:extLst>
              <a:ext uri="{FF2B5EF4-FFF2-40B4-BE49-F238E27FC236}">
                <a16:creationId xmlns:a16="http://schemas.microsoft.com/office/drawing/2014/main" id="{F4561A05-7671-4539-AB97-A9979F67EB4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AAE32-05EB-420A-97AB-3254804D3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  <p:sp>
        <p:nvSpPr>
          <p:cNvPr id="10" name="Graphic 8">
            <a:extLst>
              <a:ext uri="{FF2B5EF4-FFF2-40B4-BE49-F238E27FC236}">
                <a16:creationId xmlns:a16="http://schemas.microsoft.com/office/drawing/2014/main" id="{567897B5-3A96-440B-8018-FDD880280B2A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224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hart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507546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003200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8011892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507546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011892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3B809-7A30-47BC-953E-AF9FE10F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48689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OCESS FIV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C7EC625-DE37-4829-ACBE-0373F0B829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3200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 kern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037C46F-D057-4106-9B45-A730A557B5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72600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E33DBCF-2199-4682-AAC2-C3FC0CBE92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42000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130E5C8-8660-4D01-AD3B-CEEFB37F75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11400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404CCF0-6C3D-42EE-9F8D-FE237FEEB1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80798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440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1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068984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34768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200552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068984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134768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00552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9266337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9266337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F9AD75-9C5D-491A-8EB6-1E4763A9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08650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5 Columns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A68D3E60-F95F-4250-92C1-89CF93433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3201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8D8E592C-F128-4E4B-970B-BFB5C0F2A4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8984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EE6B17CD-E0EF-40A4-A171-4E4B731CE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34768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03C9A44B-2A8F-416D-A76B-F3A018572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552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D3A5B3AC-C2E0-40CF-9D31-036461F790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969E3860-942E-40E2-A1C8-AF5DF2967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68984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8E580107-2025-4C04-9884-4A6DBB63D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4768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BC4D5128-392D-4FC9-A83F-FA43203A40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0552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A8EB5529-8601-4864-9983-FBB672B8B9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66337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715BC67-F699-49E6-B5D7-22ED9DFA81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66337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51C022-C0B7-4310-BC9F-D7C63034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06808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580C36-1E70-46DD-9783-AFD66B7DEC90}"/>
              </a:ext>
            </a:extLst>
          </p:cNvPr>
          <p:cNvSpPr/>
          <p:nvPr userDrawn="1"/>
        </p:nvSpPr>
        <p:spPr>
          <a:xfrm>
            <a:off x="0" y="0"/>
            <a:ext cx="12192000" cy="26860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060888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18576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176264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469478F-D315-4922-A7E4-E575455BF3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33951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557E01-A30E-46EA-BAB3-4F33E0992F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95363" y="1330325"/>
            <a:ext cx="10185400" cy="538609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724627-195E-4BFD-9A60-FFD6EECF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60049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593775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84350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774926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93775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8435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774926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70D7C0-6953-439A-A54E-CED56520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46070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4 Columns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ABA5FBEF-FE77-4CC8-B2D5-D94327DAF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3200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59D9BAA-2BF4-4A94-BAA4-5D091A296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3775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3D170C1-7106-44D2-A62F-A804F244A0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4350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5DDAC4CF-AC2F-4D83-9FB0-DDFB71EE9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4926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C84B130-9B9F-460C-87A1-4E3012ECE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C076374-F8FA-413A-9C7F-81C8235123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3775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92DC24D7-E120-435A-8A2A-98E939AC4C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435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1F15369-328E-43E6-894F-1F86414EB3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74926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90D0D6-CEB9-47AA-B0BF-EB213FE3B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54171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CESS FIV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C7EC625-DE37-4829-ACBE-0373F0B829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3200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>
                <a:solidFill>
                  <a:schemeClr val="tx2"/>
                </a:solidFill>
              </a:defRPr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 kern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037C46F-D057-4106-9B45-A730A557B5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72600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/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E33DBCF-2199-4682-AAC2-C3FC0CBE92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42000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/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130E5C8-8660-4D01-AD3B-CEEFB37F75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11400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/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404CCF0-6C3D-42EE-9F8D-FE237FEEB1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80798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/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A7138E-6EE9-4E16-AB30-D7C7DA3DCE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8538" y="1630363"/>
            <a:ext cx="1906587" cy="563562"/>
          </a:xfrm>
          <a:solidFill>
            <a:srgbClr val="1E49E2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E652417-F61A-4ABE-AAED-E30436B90B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464" y="1630363"/>
            <a:ext cx="1906587" cy="563562"/>
          </a:xfrm>
          <a:solidFill>
            <a:schemeClr val="tx2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218554-B99A-45E3-9AE4-434D8CA5AD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40699" y="1630363"/>
            <a:ext cx="1906587" cy="563562"/>
          </a:xfrm>
          <a:solidFill>
            <a:schemeClr val="accent4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FCA38BE-76B7-4635-8179-9D7DD99CD97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07934" y="1630363"/>
            <a:ext cx="1906587" cy="563562"/>
          </a:xfrm>
          <a:solidFill>
            <a:schemeClr val="accent3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020005-E0B8-4233-8022-8AC559F11D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80798" y="1630363"/>
            <a:ext cx="1906587" cy="563562"/>
          </a:xfrm>
          <a:solidFill>
            <a:schemeClr val="accent1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78464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Box with Icon and Center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19862B5-E58D-4F98-8070-F04E6659AC3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003346" y="1330325"/>
            <a:ext cx="4967685" cy="2132614"/>
          </a:xfrm>
          <a:custGeom>
            <a:avLst/>
            <a:gdLst>
              <a:gd name="connsiteX0" fmla="*/ 0 w 4967685"/>
              <a:gd name="connsiteY0" fmla="*/ 0 h 2132614"/>
              <a:gd name="connsiteX1" fmla="*/ 4967685 w 4967685"/>
              <a:gd name="connsiteY1" fmla="*/ 0 h 2132614"/>
              <a:gd name="connsiteX2" fmla="*/ 4967685 w 4967685"/>
              <a:gd name="connsiteY2" fmla="*/ 1013538 h 2132614"/>
              <a:gd name="connsiteX3" fmla="*/ 3364916 w 4967685"/>
              <a:gd name="connsiteY3" fmla="*/ 1013538 h 2132614"/>
              <a:gd name="connsiteX4" fmla="*/ 3364916 w 4967685"/>
              <a:gd name="connsiteY4" fmla="*/ 2132614 h 2132614"/>
              <a:gd name="connsiteX5" fmla="*/ 0 w 4967685"/>
              <a:gd name="connsiteY5" fmla="*/ 2132614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7685" h="2132614">
                <a:moveTo>
                  <a:pt x="0" y="0"/>
                </a:moveTo>
                <a:lnTo>
                  <a:pt x="4967685" y="0"/>
                </a:lnTo>
                <a:lnTo>
                  <a:pt x="4967685" y="1013538"/>
                </a:lnTo>
                <a:lnTo>
                  <a:pt x="3364916" y="1013538"/>
                </a:lnTo>
                <a:lnTo>
                  <a:pt x="3364916" y="2132614"/>
                </a:lnTo>
                <a:lnTo>
                  <a:pt x="0" y="21326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lIns="108000" tIns="108000" rIns="1872000" bIns="108000">
            <a:no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EEBDCDC-F212-4ED4-8D32-7B1BC919EF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232260" y="1330325"/>
            <a:ext cx="4970724" cy="2132614"/>
          </a:xfrm>
          <a:custGeom>
            <a:avLst/>
            <a:gdLst>
              <a:gd name="connsiteX0" fmla="*/ 0 w 4970724"/>
              <a:gd name="connsiteY0" fmla="*/ 0 h 2132614"/>
              <a:gd name="connsiteX1" fmla="*/ 4970724 w 4970724"/>
              <a:gd name="connsiteY1" fmla="*/ 0 h 2132614"/>
              <a:gd name="connsiteX2" fmla="*/ 4970724 w 4970724"/>
              <a:gd name="connsiteY2" fmla="*/ 2132614 h 2132614"/>
              <a:gd name="connsiteX3" fmla="*/ 1602767 w 4970724"/>
              <a:gd name="connsiteY3" fmla="*/ 2132614 h 2132614"/>
              <a:gd name="connsiteX4" fmla="*/ 1602767 w 4970724"/>
              <a:gd name="connsiteY4" fmla="*/ 1013538 h 2132614"/>
              <a:gd name="connsiteX5" fmla="*/ 0 w 4970724"/>
              <a:gd name="connsiteY5" fmla="*/ 1013538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724" h="2132614">
                <a:moveTo>
                  <a:pt x="0" y="0"/>
                </a:moveTo>
                <a:lnTo>
                  <a:pt x="4970724" y="0"/>
                </a:lnTo>
                <a:lnTo>
                  <a:pt x="4970724" y="2132614"/>
                </a:lnTo>
                <a:lnTo>
                  <a:pt x="1602767" y="2132614"/>
                </a:lnTo>
                <a:lnTo>
                  <a:pt x="1602767" y="1013538"/>
                </a:lnTo>
                <a:lnTo>
                  <a:pt x="0" y="10135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lIns="1872000" tIns="108000" rIns="108000" bIns="108000">
            <a:no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E0E984E-3A85-42BD-A2C6-26D3EB300D8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003346" y="3747502"/>
            <a:ext cx="4967685" cy="2132614"/>
          </a:xfrm>
          <a:custGeom>
            <a:avLst/>
            <a:gdLst>
              <a:gd name="connsiteX0" fmla="*/ 0 w 4967685"/>
              <a:gd name="connsiteY0" fmla="*/ 0 h 2132614"/>
              <a:gd name="connsiteX1" fmla="*/ 3364916 w 4967685"/>
              <a:gd name="connsiteY1" fmla="*/ 0 h 2132614"/>
              <a:gd name="connsiteX2" fmla="*/ 3364916 w 4967685"/>
              <a:gd name="connsiteY2" fmla="*/ 1119077 h 2132614"/>
              <a:gd name="connsiteX3" fmla="*/ 4967685 w 4967685"/>
              <a:gd name="connsiteY3" fmla="*/ 1119077 h 2132614"/>
              <a:gd name="connsiteX4" fmla="*/ 4967685 w 4967685"/>
              <a:gd name="connsiteY4" fmla="*/ 2132614 h 2132614"/>
              <a:gd name="connsiteX5" fmla="*/ 0 w 4967685"/>
              <a:gd name="connsiteY5" fmla="*/ 2132614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7685" h="2132614">
                <a:moveTo>
                  <a:pt x="0" y="0"/>
                </a:moveTo>
                <a:lnTo>
                  <a:pt x="3364916" y="0"/>
                </a:lnTo>
                <a:lnTo>
                  <a:pt x="3364916" y="1119077"/>
                </a:lnTo>
                <a:lnTo>
                  <a:pt x="4967685" y="1119077"/>
                </a:lnTo>
                <a:lnTo>
                  <a:pt x="4967685" y="2132614"/>
                </a:lnTo>
                <a:lnTo>
                  <a:pt x="0" y="21326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lIns="108000" tIns="108000" rIns="1872000" bIns="108000">
            <a:no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DB6DB5B-6EBB-4E77-8ECE-2DE4424BD66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232260" y="3747502"/>
            <a:ext cx="4970724" cy="2132614"/>
          </a:xfrm>
          <a:custGeom>
            <a:avLst/>
            <a:gdLst>
              <a:gd name="connsiteX0" fmla="*/ 1602767 w 4970724"/>
              <a:gd name="connsiteY0" fmla="*/ 0 h 2132614"/>
              <a:gd name="connsiteX1" fmla="*/ 4970724 w 4970724"/>
              <a:gd name="connsiteY1" fmla="*/ 0 h 2132614"/>
              <a:gd name="connsiteX2" fmla="*/ 4970724 w 4970724"/>
              <a:gd name="connsiteY2" fmla="*/ 2132614 h 2132614"/>
              <a:gd name="connsiteX3" fmla="*/ 0 w 4970724"/>
              <a:gd name="connsiteY3" fmla="*/ 2132614 h 2132614"/>
              <a:gd name="connsiteX4" fmla="*/ 0 w 4970724"/>
              <a:gd name="connsiteY4" fmla="*/ 1119077 h 2132614"/>
              <a:gd name="connsiteX5" fmla="*/ 1602767 w 4970724"/>
              <a:gd name="connsiteY5" fmla="*/ 1119077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724" h="2132614">
                <a:moveTo>
                  <a:pt x="1602767" y="0"/>
                </a:moveTo>
                <a:lnTo>
                  <a:pt x="4970724" y="0"/>
                </a:lnTo>
                <a:lnTo>
                  <a:pt x="4970724" y="2132614"/>
                </a:lnTo>
                <a:lnTo>
                  <a:pt x="0" y="2132614"/>
                </a:lnTo>
                <a:lnTo>
                  <a:pt x="0" y="1119077"/>
                </a:lnTo>
                <a:lnTo>
                  <a:pt x="1602767" y="1119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lIns="1872000" tIns="108000" rIns="108000" bIns="108000">
            <a:no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/>
          </p:nvPr>
        </p:nvSpPr>
        <p:spPr bwMode="gray">
          <a:xfrm>
            <a:off x="4571176" y="2546022"/>
            <a:ext cx="3049649" cy="21183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08000" tIns="108000" rIns="108000" bIns="108000" anchor="ctr" anchorCtr="1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CCA206-C726-4930-8059-66751EC1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06055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u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003200" y="1720713"/>
            <a:ext cx="4968000" cy="4156211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0032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36040" y="1720713"/>
            <a:ext cx="4968000" cy="4156211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3604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76913D-77B2-43C9-9A9E-B86D68E1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449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D4DF521-FBEB-4C5C-80DB-DDFC4B7E3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8745675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FD8B3-A559-4E34-BA53-32A7F927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Graphic 8">
            <a:extLst>
              <a:ext uri="{FF2B5EF4-FFF2-40B4-BE49-F238E27FC236}">
                <a16:creationId xmlns:a16="http://schemas.microsoft.com/office/drawing/2014/main" id="{48947F85-E5F1-445E-BD2C-8963D165668D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37206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Qua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003200" y="1720714"/>
            <a:ext cx="4968000" cy="1746205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0032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36040" y="1720714"/>
            <a:ext cx="4968000" cy="1746205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3604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1003200" y="4130720"/>
            <a:ext cx="4968000" cy="1746205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1003200" y="3741920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6236040" y="4130720"/>
            <a:ext cx="4968000" cy="1746205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6236040" y="3741920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F8E881-FC4C-4F00-9389-FF3C71D7C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92658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79D65585-570B-4F7D-B4BC-0F7CFAF52BAF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4325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BE67C5C-769B-4AEA-A1B7-EFD4A3AA23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9860" y="4985095"/>
            <a:ext cx="5252400" cy="569387"/>
          </a:xfrm>
        </p:spPr>
        <p:txBody>
          <a:bodyPr wrap="square" anchor="b"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8B0BD-68A6-4AD8-A640-99B893F063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49689271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AF31653-DA95-4567-9106-71E1E49BA627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43250"/>
          </a:xfrm>
          <a:prstGeom prst="rect">
            <a:avLst/>
          </a:prstGeom>
          <a:gradFill>
            <a:gsLst>
              <a:gs pos="100000">
                <a:srgbClr val="ACEAFF"/>
              </a:gs>
              <a:gs pos="0">
                <a:schemeClr val="accent4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2925CE2F-8945-49DE-BCC2-8BCACF480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4985095"/>
            <a:ext cx="5252400" cy="569387"/>
          </a:xfrm>
        </p:spPr>
        <p:txBody>
          <a:bodyPr wrap="square" anchor="b">
            <a:sp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C346F2F1-AF73-4284-8702-745152AF53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215870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A87A788-0BF5-4419-BCFC-809F6D2E93AA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4325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ACEAFF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5F7723F4-8321-43A3-962F-3DEEE5C6D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4985095"/>
            <a:ext cx="5252400" cy="569387"/>
          </a:xfrm>
        </p:spPr>
        <p:txBody>
          <a:bodyPr wrap="square" anchor="b">
            <a:sp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17B18B8B-EB09-48D8-AC31-3A9DFAC0B7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55564464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36415CC-18EE-44C6-AA6A-0C70BEB381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301" y="4240696"/>
            <a:ext cx="5748399" cy="1854200"/>
          </a:xfrm>
        </p:spPr>
        <p:txBody>
          <a:bodyPr anchor="b"/>
          <a:lstStyle>
            <a:lvl1pPr>
              <a:spcAft>
                <a:spcPts val="1000"/>
              </a:spcAft>
              <a:defRPr lang="en-US" sz="900" b="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spcAft>
                <a:spcPts val="1000"/>
              </a:spcAft>
              <a:defRPr sz="900" b="0">
                <a:solidFill>
                  <a:schemeClr val="tx1"/>
                </a:solidFill>
              </a:defRPr>
            </a:lvl2pPr>
          </a:lstStyle>
          <a:p>
            <a:pPr marL="0" lvl="0" indent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1A20F0E-1C86-4DC6-957F-6F65AC8C2E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1301" y="3935061"/>
            <a:ext cx="3215651" cy="119064"/>
          </a:xfrm>
        </p:spPr>
        <p:txBody>
          <a:bodyPr/>
          <a:lstStyle>
            <a:lvl1pPr>
              <a:buFontTx/>
              <a:buNone/>
              <a:defRPr sz="1100" b="1">
                <a:solidFill>
                  <a:schemeClr val="tx2"/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4182B8-7E62-44CE-AE54-C464674E18B6}"/>
              </a:ext>
            </a:extLst>
          </p:cNvPr>
          <p:cNvGrpSpPr/>
          <p:nvPr userDrawn="1"/>
        </p:nvGrpSpPr>
        <p:grpSpPr>
          <a:xfrm>
            <a:off x="750811" y="3494012"/>
            <a:ext cx="2035175" cy="373163"/>
            <a:chOff x="1584001" y="2682350"/>
            <a:chExt cx="2094546" cy="38404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DDC481-4310-4B64-9A5D-208CF9409F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4335"/>
            <a:stretch/>
          </p:blipFill>
          <p:spPr>
            <a:xfrm>
              <a:off x="1584001" y="2682350"/>
              <a:ext cx="1273500" cy="38404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6404136-6381-48A3-932A-AC26BF0178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6023" y="2682350"/>
              <a:ext cx="402524" cy="38404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B824263-AD0D-4152-BFED-1CCF21CB8F58}"/>
                </a:ext>
              </a:extLst>
            </p:cNvPr>
            <p:cNvGrpSpPr/>
            <p:nvPr userDrawn="1"/>
          </p:nvGrpSpPr>
          <p:grpSpPr>
            <a:xfrm>
              <a:off x="2867305" y="2682351"/>
              <a:ext cx="383774" cy="383774"/>
              <a:chOff x="3296507" y="2682351"/>
              <a:chExt cx="383774" cy="383774"/>
            </a:xfrm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F49B6BE1-732C-47F7-8AC3-AD41EB4E311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296507" y="2682351"/>
                <a:ext cx="383774" cy="383774"/>
              </a:xfrm>
              <a:custGeom>
                <a:avLst/>
                <a:gdLst>
                  <a:gd name="T0" fmla="*/ 1008 w 2016"/>
                  <a:gd name="T1" fmla="*/ 182 h 2016"/>
                  <a:gd name="T2" fmla="*/ 1415 w 2016"/>
                  <a:gd name="T3" fmla="*/ 188 h 2016"/>
                  <a:gd name="T4" fmla="*/ 1602 w 2016"/>
                  <a:gd name="T5" fmla="*/ 222 h 2016"/>
                  <a:gd name="T6" fmla="*/ 1718 w 2016"/>
                  <a:gd name="T7" fmla="*/ 298 h 2016"/>
                  <a:gd name="T8" fmla="*/ 1794 w 2016"/>
                  <a:gd name="T9" fmla="*/ 414 h 2016"/>
                  <a:gd name="T10" fmla="*/ 1828 w 2016"/>
                  <a:gd name="T11" fmla="*/ 601 h 2016"/>
                  <a:gd name="T12" fmla="*/ 1834 w 2016"/>
                  <a:gd name="T13" fmla="*/ 1008 h 2016"/>
                  <a:gd name="T14" fmla="*/ 1828 w 2016"/>
                  <a:gd name="T15" fmla="*/ 1415 h 2016"/>
                  <a:gd name="T16" fmla="*/ 1794 w 2016"/>
                  <a:gd name="T17" fmla="*/ 1602 h 2016"/>
                  <a:gd name="T18" fmla="*/ 1718 w 2016"/>
                  <a:gd name="T19" fmla="*/ 1718 h 2016"/>
                  <a:gd name="T20" fmla="*/ 1602 w 2016"/>
                  <a:gd name="T21" fmla="*/ 1794 h 2016"/>
                  <a:gd name="T22" fmla="*/ 1415 w 2016"/>
                  <a:gd name="T23" fmla="*/ 1828 h 2016"/>
                  <a:gd name="T24" fmla="*/ 1008 w 2016"/>
                  <a:gd name="T25" fmla="*/ 1834 h 2016"/>
                  <a:gd name="T26" fmla="*/ 601 w 2016"/>
                  <a:gd name="T27" fmla="*/ 1828 h 2016"/>
                  <a:gd name="T28" fmla="*/ 414 w 2016"/>
                  <a:gd name="T29" fmla="*/ 1794 h 2016"/>
                  <a:gd name="T30" fmla="*/ 298 w 2016"/>
                  <a:gd name="T31" fmla="*/ 1718 h 2016"/>
                  <a:gd name="T32" fmla="*/ 222 w 2016"/>
                  <a:gd name="T33" fmla="*/ 1602 h 2016"/>
                  <a:gd name="T34" fmla="*/ 188 w 2016"/>
                  <a:gd name="T35" fmla="*/ 1415 h 2016"/>
                  <a:gd name="T36" fmla="*/ 182 w 2016"/>
                  <a:gd name="T37" fmla="*/ 1008 h 2016"/>
                  <a:gd name="T38" fmla="*/ 188 w 2016"/>
                  <a:gd name="T39" fmla="*/ 601 h 2016"/>
                  <a:gd name="T40" fmla="*/ 222 w 2016"/>
                  <a:gd name="T41" fmla="*/ 414 h 2016"/>
                  <a:gd name="T42" fmla="*/ 298 w 2016"/>
                  <a:gd name="T43" fmla="*/ 298 h 2016"/>
                  <a:gd name="T44" fmla="*/ 414 w 2016"/>
                  <a:gd name="T45" fmla="*/ 222 h 2016"/>
                  <a:gd name="T46" fmla="*/ 601 w 2016"/>
                  <a:gd name="T47" fmla="*/ 188 h 2016"/>
                  <a:gd name="T48" fmla="*/ 1008 w 2016"/>
                  <a:gd name="T49" fmla="*/ 182 h 2016"/>
                  <a:gd name="T50" fmla="*/ 1008 w 2016"/>
                  <a:gd name="T51" fmla="*/ 0 h 2016"/>
                  <a:gd name="T52" fmla="*/ 593 w 2016"/>
                  <a:gd name="T53" fmla="*/ 6 h 2016"/>
                  <a:gd name="T54" fmla="*/ 348 w 2016"/>
                  <a:gd name="T55" fmla="*/ 53 h 2016"/>
                  <a:gd name="T56" fmla="*/ 169 w 2016"/>
                  <a:gd name="T57" fmla="*/ 169 h 2016"/>
                  <a:gd name="T58" fmla="*/ 53 w 2016"/>
                  <a:gd name="T59" fmla="*/ 348 h 2016"/>
                  <a:gd name="T60" fmla="*/ 6 w 2016"/>
                  <a:gd name="T61" fmla="*/ 593 h 2016"/>
                  <a:gd name="T62" fmla="*/ 0 w 2016"/>
                  <a:gd name="T63" fmla="*/ 1008 h 2016"/>
                  <a:gd name="T64" fmla="*/ 6 w 2016"/>
                  <a:gd name="T65" fmla="*/ 1423 h 2016"/>
                  <a:gd name="T66" fmla="*/ 53 w 2016"/>
                  <a:gd name="T67" fmla="*/ 1668 h 2016"/>
                  <a:gd name="T68" fmla="*/ 169 w 2016"/>
                  <a:gd name="T69" fmla="*/ 1847 h 2016"/>
                  <a:gd name="T70" fmla="*/ 348 w 2016"/>
                  <a:gd name="T71" fmla="*/ 1963 h 2016"/>
                  <a:gd name="T72" fmla="*/ 593 w 2016"/>
                  <a:gd name="T73" fmla="*/ 2010 h 2016"/>
                  <a:gd name="T74" fmla="*/ 1008 w 2016"/>
                  <a:gd name="T75" fmla="*/ 2016 h 2016"/>
                  <a:gd name="T76" fmla="*/ 1423 w 2016"/>
                  <a:gd name="T77" fmla="*/ 2010 h 2016"/>
                  <a:gd name="T78" fmla="*/ 1668 w 2016"/>
                  <a:gd name="T79" fmla="*/ 1963 h 2016"/>
                  <a:gd name="T80" fmla="*/ 1847 w 2016"/>
                  <a:gd name="T81" fmla="*/ 1847 h 2016"/>
                  <a:gd name="T82" fmla="*/ 1963 w 2016"/>
                  <a:gd name="T83" fmla="*/ 1668 h 2016"/>
                  <a:gd name="T84" fmla="*/ 2010 w 2016"/>
                  <a:gd name="T85" fmla="*/ 1423 h 2016"/>
                  <a:gd name="T86" fmla="*/ 2016 w 2016"/>
                  <a:gd name="T87" fmla="*/ 1008 h 2016"/>
                  <a:gd name="T88" fmla="*/ 2010 w 2016"/>
                  <a:gd name="T89" fmla="*/ 593 h 2016"/>
                  <a:gd name="T90" fmla="*/ 1963 w 2016"/>
                  <a:gd name="T91" fmla="*/ 348 h 2016"/>
                  <a:gd name="T92" fmla="*/ 1847 w 2016"/>
                  <a:gd name="T93" fmla="*/ 169 h 2016"/>
                  <a:gd name="T94" fmla="*/ 1668 w 2016"/>
                  <a:gd name="T95" fmla="*/ 53 h 2016"/>
                  <a:gd name="T96" fmla="*/ 1423 w 2016"/>
                  <a:gd name="T97" fmla="*/ 6 h 2016"/>
                  <a:gd name="T98" fmla="*/ 1008 w 2016"/>
                  <a:gd name="T99" fmla="*/ 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16" h="2016">
                    <a:moveTo>
                      <a:pt x="1008" y="182"/>
                    </a:moveTo>
                    <a:cubicBezTo>
                      <a:pt x="1277" y="182"/>
                      <a:pt x="1309" y="183"/>
                      <a:pt x="1415" y="188"/>
                    </a:cubicBezTo>
                    <a:cubicBezTo>
                      <a:pt x="1513" y="192"/>
                      <a:pt x="1567" y="209"/>
                      <a:pt x="1602" y="222"/>
                    </a:cubicBezTo>
                    <a:cubicBezTo>
                      <a:pt x="1649" y="241"/>
                      <a:pt x="1683" y="263"/>
                      <a:pt x="1718" y="298"/>
                    </a:cubicBezTo>
                    <a:cubicBezTo>
                      <a:pt x="1753" y="333"/>
                      <a:pt x="1775" y="367"/>
                      <a:pt x="1794" y="414"/>
                    </a:cubicBezTo>
                    <a:cubicBezTo>
                      <a:pt x="1807" y="449"/>
                      <a:pt x="1824" y="503"/>
                      <a:pt x="1828" y="601"/>
                    </a:cubicBezTo>
                    <a:cubicBezTo>
                      <a:pt x="1833" y="707"/>
                      <a:pt x="1834" y="739"/>
                      <a:pt x="1834" y="1008"/>
                    </a:cubicBezTo>
                    <a:cubicBezTo>
                      <a:pt x="1834" y="1277"/>
                      <a:pt x="1833" y="1309"/>
                      <a:pt x="1828" y="1415"/>
                    </a:cubicBezTo>
                    <a:cubicBezTo>
                      <a:pt x="1824" y="1513"/>
                      <a:pt x="1807" y="1567"/>
                      <a:pt x="1794" y="1602"/>
                    </a:cubicBezTo>
                    <a:cubicBezTo>
                      <a:pt x="1775" y="1649"/>
                      <a:pt x="1753" y="1683"/>
                      <a:pt x="1718" y="1718"/>
                    </a:cubicBezTo>
                    <a:cubicBezTo>
                      <a:pt x="1683" y="1753"/>
                      <a:pt x="1649" y="1775"/>
                      <a:pt x="1602" y="1794"/>
                    </a:cubicBezTo>
                    <a:cubicBezTo>
                      <a:pt x="1567" y="1807"/>
                      <a:pt x="1513" y="1824"/>
                      <a:pt x="1415" y="1828"/>
                    </a:cubicBezTo>
                    <a:cubicBezTo>
                      <a:pt x="1309" y="1833"/>
                      <a:pt x="1277" y="1834"/>
                      <a:pt x="1008" y="1834"/>
                    </a:cubicBezTo>
                    <a:cubicBezTo>
                      <a:pt x="739" y="1834"/>
                      <a:pt x="707" y="1833"/>
                      <a:pt x="601" y="1828"/>
                    </a:cubicBezTo>
                    <a:cubicBezTo>
                      <a:pt x="503" y="1824"/>
                      <a:pt x="449" y="1807"/>
                      <a:pt x="414" y="1794"/>
                    </a:cubicBezTo>
                    <a:cubicBezTo>
                      <a:pt x="367" y="1775"/>
                      <a:pt x="333" y="1753"/>
                      <a:pt x="298" y="1718"/>
                    </a:cubicBezTo>
                    <a:cubicBezTo>
                      <a:pt x="263" y="1683"/>
                      <a:pt x="241" y="1649"/>
                      <a:pt x="222" y="1602"/>
                    </a:cubicBezTo>
                    <a:cubicBezTo>
                      <a:pt x="209" y="1567"/>
                      <a:pt x="192" y="1513"/>
                      <a:pt x="188" y="1415"/>
                    </a:cubicBezTo>
                    <a:cubicBezTo>
                      <a:pt x="183" y="1309"/>
                      <a:pt x="182" y="1277"/>
                      <a:pt x="182" y="1008"/>
                    </a:cubicBezTo>
                    <a:cubicBezTo>
                      <a:pt x="182" y="739"/>
                      <a:pt x="183" y="707"/>
                      <a:pt x="188" y="601"/>
                    </a:cubicBezTo>
                    <a:cubicBezTo>
                      <a:pt x="192" y="503"/>
                      <a:pt x="209" y="449"/>
                      <a:pt x="222" y="414"/>
                    </a:cubicBezTo>
                    <a:cubicBezTo>
                      <a:pt x="241" y="367"/>
                      <a:pt x="263" y="333"/>
                      <a:pt x="298" y="298"/>
                    </a:cubicBezTo>
                    <a:cubicBezTo>
                      <a:pt x="333" y="263"/>
                      <a:pt x="367" y="241"/>
                      <a:pt x="414" y="222"/>
                    </a:cubicBezTo>
                    <a:cubicBezTo>
                      <a:pt x="449" y="209"/>
                      <a:pt x="503" y="192"/>
                      <a:pt x="601" y="188"/>
                    </a:cubicBezTo>
                    <a:cubicBezTo>
                      <a:pt x="707" y="183"/>
                      <a:pt x="739" y="182"/>
                      <a:pt x="1008" y="182"/>
                    </a:cubicBezTo>
                    <a:moveTo>
                      <a:pt x="1008" y="0"/>
                    </a:moveTo>
                    <a:cubicBezTo>
                      <a:pt x="734" y="0"/>
                      <a:pt x="700" y="1"/>
                      <a:pt x="593" y="6"/>
                    </a:cubicBezTo>
                    <a:cubicBezTo>
                      <a:pt x="485" y="11"/>
                      <a:pt x="412" y="28"/>
                      <a:pt x="348" y="53"/>
                    </a:cubicBezTo>
                    <a:cubicBezTo>
                      <a:pt x="282" y="79"/>
                      <a:pt x="225" y="113"/>
                      <a:pt x="169" y="169"/>
                    </a:cubicBezTo>
                    <a:cubicBezTo>
                      <a:pt x="113" y="225"/>
                      <a:pt x="79" y="282"/>
                      <a:pt x="53" y="348"/>
                    </a:cubicBezTo>
                    <a:cubicBezTo>
                      <a:pt x="28" y="412"/>
                      <a:pt x="11" y="485"/>
                      <a:pt x="6" y="593"/>
                    </a:cubicBezTo>
                    <a:cubicBezTo>
                      <a:pt x="1" y="700"/>
                      <a:pt x="0" y="734"/>
                      <a:pt x="0" y="1008"/>
                    </a:cubicBezTo>
                    <a:cubicBezTo>
                      <a:pt x="0" y="1282"/>
                      <a:pt x="1" y="1316"/>
                      <a:pt x="6" y="1423"/>
                    </a:cubicBezTo>
                    <a:cubicBezTo>
                      <a:pt x="11" y="1531"/>
                      <a:pt x="28" y="1604"/>
                      <a:pt x="53" y="1668"/>
                    </a:cubicBezTo>
                    <a:cubicBezTo>
                      <a:pt x="79" y="1734"/>
                      <a:pt x="113" y="1791"/>
                      <a:pt x="169" y="1847"/>
                    </a:cubicBezTo>
                    <a:cubicBezTo>
                      <a:pt x="225" y="1903"/>
                      <a:pt x="282" y="1937"/>
                      <a:pt x="348" y="1963"/>
                    </a:cubicBezTo>
                    <a:cubicBezTo>
                      <a:pt x="412" y="1988"/>
                      <a:pt x="485" y="2005"/>
                      <a:pt x="593" y="2010"/>
                    </a:cubicBezTo>
                    <a:cubicBezTo>
                      <a:pt x="700" y="2015"/>
                      <a:pt x="734" y="2016"/>
                      <a:pt x="1008" y="2016"/>
                    </a:cubicBezTo>
                    <a:cubicBezTo>
                      <a:pt x="1282" y="2016"/>
                      <a:pt x="1316" y="2015"/>
                      <a:pt x="1423" y="2010"/>
                    </a:cubicBezTo>
                    <a:cubicBezTo>
                      <a:pt x="1531" y="2005"/>
                      <a:pt x="1604" y="1988"/>
                      <a:pt x="1668" y="1963"/>
                    </a:cubicBezTo>
                    <a:cubicBezTo>
                      <a:pt x="1734" y="1937"/>
                      <a:pt x="1791" y="1903"/>
                      <a:pt x="1847" y="1847"/>
                    </a:cubicBezTo>
                    <a:cubicBezTo>
                      <a:pt x="1903" y="1791"/>
                      <a:pt x="1937" y="1734"/>
                      <a:pt x="1963" y="1668"/>
                    </a:cubicBezTo>
                    <a:cubicBezTo>
                      <a:pt x="1988" y="1604"/>
                      <a:pt x="2005" y="1531"/>
                      <a:pt x="2010" y="1423"/>
                    </a:cubicBezTo>
                    <a:cubicBezTo>
                      <a:pt x="2015" y="1316"/>
                      <a:pt x="2016" y="1282"/>
                      <a:pt x="2016" y="1008"/>
                    </a:cubicBezTo>
                    <a:cubicBezTo>
                      <a:pt x="2016" y="734"/>
                      <a:pt x="2015" y="700"/>
                      <a:pt x="2010" y="593"/>
                    </a:cubicBezTo>
                    <a:cubicBezTo>
                      <a:pt x="2005" y="485"/>
                      <a:pt x="1988" y="412"/>
                      <a:pt x="1963" y="348"/>
                    </a:cubicBezTo>
                    <a:cubicBezTo>
                      <a:pt x="1937" y="282"/>
                      <a:pt x="1903" y="225"/>
                      <a:pt x="1847" y="169"/>
                    </a:cubicBezTo>
                    <a:cubicBezTo>
                      <a:pt x="1791" y="113"/>
                      <a:pt x="1734" y="79"/>
                      <a:pt x="1668" y="53"/>
                    </a:cubicBezTo>
                    <a:cubicBezTo>
                      <a:pt x="1604" y="28"/>
                      <a:pt x="1531" y="11"/>
                      <a:pt x="1423" y="6"/>
                    </a:cubicBezTo>
                    <a:cubicBezTo>
                      <a:pt x="1316" y="1"/>
                      <a:pt x="1282" y="0"/>
                      <a:pt x="1008" y="0"/>
                    </a:cubicBezTo>
                    <a:close/>
                  </a:path>
                </a:pathLst>
              </a:custGeom>
              <a:solidFill>
                <a:srgbClr val="003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9C076922-9A80-4B8C-AAD2-A8450426352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389916" y="2775760"/>
                <a:ext cx="196875" cy="196875"/>
              </a:xfrm>
              <a:custGeom>
                <a:avLst/>
                <a:gdLst>
                  <a:gd name="T0" fmla="*/ 517 w 1034"/>
                  <a:gd name="T1" fmla="*/ 0 h 1034"/>
                  <a:gd name="T2" fmla="*/ 0 w 1034"/>
                  <a:gd name="T3" fmla="*/ 517 h 1034"/>
                  <a:gd name="T4" fmla="*/ 517 w 1034"/>
                  <a:gd name="T5" fmla="*/ 1034 h 1034"/>
                  <a:gd name="T6" fmla="*/ 1034 w 1034"/>
                  <a:gd name="T7" fmla="*/ 517 h 1034"/>
                  <a:gd name="T8" fmla="*/ 517 w 1034"/>
                  <a:gd name="T9" fmla="*/ 0 h 1034"/>
                  <a:gd name="T10" fmla="*/ 517 w 1034"/>
                  <a:gd name="T11" fmla="*/ 853 h 1034"/>
                  <a:gd name="T12" fmla="*/ 181 w 1034"/>
                  <a:gd name="T13" fmla="*/ 517 h 1034"/>
                  <a:gd name="T14" fmla="*/ 517 w 1034"/>
                  <a:gd name="T15" fmla="*/ 181 h 1034"/>
                  <a:gd name="T16" fmla="*/ 853 w 1034"/>
                  <a:gd name="T17" fmla="*/ 517 h 1034"/>
                  <a:gd name="T18" fmla="*/ 517 w 1034"/>
                  <a:gd name="T19" fmla="*/ 853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4" h="1034">
                    <a:moveTo>
                      <a:pt x="517" y="0"/>
                    </a:moveTo>
                    <a:cubicBezTo>
                      <a:pt x="231" y="0"/>
                      <a:pt x="0" y="231"/>
                      <a:pt x="0" y="517"/>
                    </a:cubicBezTo>
                    <a:cubicBezTo>
                      <a:pt x="0" y="803"/>
                      <a:pt x="231" y="1034"/>
                      <a:pt x="517" y="1034"/>
                    </a:cubicBezTo>
                    <a:cubicBezTo>
                      <a:pt x="803" y="1034"/>
                      <a:pt x="1034" y="803"/>
                      <a:pt x="1034" y="517"/>
                    </a:cubicBezTo>
                    <a:cubicBezTo>
                      <a:pt x="1034" y="231"/>
                      <a:pt x="803" y="0"/>
                      <a:pt x="517" y="0"/>
                    </a:cubicBezTo>
                    <a:close/>
                    <a:moveTo>
                      <a:pt x="517" y="853"/>
                    </a:moveTo>
                    <a:cubicBezTo>
                      <a:pt x="331" y="853"/>
                      <a:pt x="181" y="703"/>
                      <a:pt x="181" y="517"/>
                    </a:cubicBezTo>
                    <a:cubicBezTo>
                      <a:pt x="181" y="331"/>
                      <a:pt x="331" y="181"/>
                      <a:pt x="517" y="181"/>
                    </a:cubicBezTo>
                    <a:cubicBezTo>
                      <a:pt x="703" y="181"/>
                      <a:pt x="853" y="331"/>
                      <a:pt x="853" y="517"/>
                    </a:cubicBezTo>
                    <a:cubicBezTo>
                      <a:pt x="853" y="703"/>
                      <a:pt x="703" y="853"/>
                      <a:pt x="517" y="853"/>
                    </a:cubicBezTo>
                    <a:close/>
                  </a:path>
                </a:pathLst>
              </a:custGeom>
              <a:solidFill>
                <a:srgbClr val="003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Oval 7">
                <a:extLst>
                  <a:ext uri="{FF2B5EF4-FFF2-40B4-BE49-F238E27FC236}">
                    <a16:creationId xmlns:a16="http://schemas.microsoft.com/office/drawing/2014/main" id="{C440F010-AD08-48DE-A162-07A7BB051D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567723" y="2748727"/>
                <a:ext cx="46101" cy="46101"/>
              </a:xfrm>
              <a:prstGeom prst="ellipse">
                <a:avLst/>
              </a:prstGeom>
              <a:solidFill>
                <a:srgbClr val="003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BB7DCF77-C63C-4BBE-88C9-6A8B122B82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8570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5724-C137-47F3-B441-6C1B9714F5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C0FFF-EDF5-49D0-8C1F-A5D5BA3335B9}"/>
              </a:ext>
            </a:extLst>
          </p:cNvPr>
          <p:cNvSpPr/>
          <p:nvPr userDrawn="1"/>
        </p:nvSpPr>
        <p:spPr>
          <a:xfrm>
            <a:off x="998351" y="2246533"/>
            <a:ext cx="839614" cy="411225"/>
          </a:xfrm>
          <a:prstGeom prst="rect">
            <a:avLst/>
          </a:prstGeom>
          <a:solidFill>
            <a:srgbClr val="1E4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30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73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226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1F4118-D01B-40DD-940F-068338DB15A5}"/>
              </a:ext>
            </a:extLst>
          </p:cNvPr>
          <p:cNvSpPr/>
          <p:nvPr userDrawn="1"/>
        </p:nvSpPr>
        <p:spPr>
          <a:xfrm>
            <a:off x="998351" y="1731971"/>
            <a:ext cx="839614" cy="411225"/>
          </a:xfrm>
          <a:prstGeom prst="rect">
            <a:avLst/>
          </a:prstGeom>
          <a:solidFill>
            <a:srgbClr val="003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141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97C791-7BB0-4AC9-BDE9-68939F34221B}"/>
              </a:ext>
            </a:extLst>
          </p:cNvPr>
          <p:cNvSpPr/>
          <p:nvPr userDrawn="1"/>
        </p:nvSpPr>
        <p:spPr>
          <a:xfrm>
            <a:off x="998351" y="2761094"/>
            <a:ext cx="839614" cy="411225"/>
          </a:xfrm>
          <a:prstGeom prst="rect">
            <a:avLst/>
          </a:prstGeom>
          <a:solidFill>
            <a:srgbClr val="0C2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35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693543-F502-48B0-9E65-053408E60BF0}"/>
              </a:ext>
            </a:extLst>
          </p:cNvPr>
          <p:cNvSpPr/>
          <p:nvPr userDrawn="1"/>
        </p:nvSpPr>
        <p:spPr>
          <a:xfrm>
            <a:off x="998351" y="3275656"/>
            <a:ext cx="839614" cy="411225"/>
          </a:xfrm>
          <a:prstGeom prst="rect">
            <a:avLst/>
          </a:prstGeom>
          <a:solidFill>
            <a:srgbClr val="AC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172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234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255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309040-9C95-48FE-AA99-4757E8328519}"/>
              </a:ext>
            </a:extLst>
          </p:cNvPr>
          <p:cNvSpPr/>
          <p:nvPr userDrawn="1"/>
        </p:nvSpPr>
        <p:spPr>
          <a:xfrm>
            <a:off x="2992848" y="1732478"/>
            <a:ext cx="839614" cy="411225"/>
          </a:xfrm>
          <a:prstGeom prst="rect">
            <a:avLst/>
          </a:prstGeom>
          <a:solidFill>
            <a:srgbClr val="76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118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210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7B22-3CA8-4621-8A3B-B9D2E3D07988}"/>
              </a:ext>
            </a:extLst>
          </p:cNvPr>
          <p:cNvSpPr txBox="1"/>
          <p:nvPr userDrawn="1"/>
        </p:nvSpPr>
        <p:spPr>
          <a:xfrm>
            <a:off x="983882" y="1330325"/>
            <a:ext cx="136404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Primary colors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53D312-00EF-44B5-9D91-290BE0E19654}"/>
              </a:ext>
            </a:extLst>
          </p:cNvPr>
          <p:cNvSpPr/>
          <p:nvPr userDrawn="1"/>
        </p:nvSpPr>
        <p:spPr>
          <a:xfrm>
            <a:off x="998351" y="3786711"/>
            <a:ext cx="839614" cy="411225"/>
          </a:xfrm>
          <a:prstGeom prst="rect">
            <a:avLst/>
          </a:prstGeom>
          <a:solidFill>
            <a:srgbClr val="00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184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245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D98991-520C-4FD6-8B23-8732995E56B1}"/>
              </a:ext>
            </a:extLst>
          </p:cNvPr>
          <p:cNvSpPr/>
          <p:nvPr userDrawn="1"/>
        </p:nvSpPr>
        <p:spPr>
          <a:xfrm>
            <a:off x="998351" y="4301271"/>
            <a:ext cx="839614" cy="411225"/>
          </a:xfrm>
          <a:prstGeom prst="rect">
            <a:avLst/>
          </a:prstGeom>
          <a:solidFill>
            <a:srgbClr val="721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114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19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234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A38B4C-5B80-413E-B283-1F1ADBFD09CD}"/>
              </a:ext>
            </a:extLst>
          </p:cNvPr>
          <p:cNvSpPr/>
          <p:nvPr userDrawn="1"/>
        </p:nvSpPr>
        <p:spPr>
          <a:xfrm>
            <a:off x="998351" y="4809439"/>
            <a:ext cx="839614" cy="411225"/>
          </a:xfrm>
          <a:prstGeom prst="rect">
            <a:avLst/>
          </a:prstGeom>
          <a:solidFill>
            <a:srgbClr val="FD3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253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52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7E492-5EF0-4085-AA14-90D280B1DF69}"/>
              </a:ext>
            </a:extLst>
          </p:cNvPr>
          <p:cNvSpPr txBox="1"/>
          <p:nvPr userDrawn="1"/>
        </p:nvSpPr>
        <p:spPr>
          <a:xfrm>
            <a:off x="1921682" y="2852903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Dark Blue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8A2D81-3A9C-47D3-8174-874F601607DC}"/>
              </a:ext>
            </a:extLst>
          </p:cNvPr>
          <p:cNvSpPr txBox="1"/>
          <p:nvPr userDrawn="1"/>
        </p:nvSpPr>
        <p:spPr>
          <a:xfrm>
            <a:off x="1921682" y="1830789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KPMG blue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1116-D184-4C43-9C1C-30181CDF0E84}"/>
              </a:ext>
            </a:extLst>
          </p:cNvPr>
          <p:cNvSpPr txBox="1"/>
          <p:nvPr userDrawn="1"/>
        </p:nvSpPr>
        <p:spPr>
          <a:xfrm>
            <a:off x="1921682" y="3363960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Light Blue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430D78-5EDB-481E-BB6D-67D8689BCE11}"/>
              </a:ext>
            </a:extLst>
          </p:cNvPr>
          <p:cNvSpPr txBox="1"/>
          <p:nvPr userDrawn="1"/>
        </p:nvSpPr>
        <p:spPr>
          <a:xfrm>
            <a:off x="3916179" y="1817279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Blue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2EE987-0425-4CD8-B75D-E3E8F8C2096D}"/>
              </a:ext>
            </a:extLst>
          </p:cNvPr>
          <p:cNvSpPr txBox="1"/>
          <p:nvPr userDrawn="1"/>
        </p:nvSpPr>
        <p:spPr>
          <a:xfrm>
            <a:off x="1921682" y="2341846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Cobalt Blue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01B4DF-404A-4544-B313-2720FCBDD0B4}"/>
              </a:ext>
            </a:extLst>
          </p:cNvPr>
          <p:cNvSpPr txBox="1"/>
          <p:nvPr userDrawn="1"/>
        </p:nvSpPr>
        <p:spPr>
          <a:xfrm>
            <a:off x="1921682" y="3874401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Pacific Blue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DFA940-4699-43CF-A21A-AE4227704697}"/>
              </a:ext>
            </a:extLst>
          </p:cNvPr>
          <p:cNvSpPr txBox="1"/>
          <p:nvPr userDrawn="1"/>
        </p:nvSpPr>
        <p:spPr>
          <a:xfrm>
            <a:off x="1921682" y="4385458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Purple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A40265-6498-4E16-877D-6BC9A8CE7DCA}"/>
              </a:ext>
            </a:extLst>
          </p:cNvPr>
          <p:cNvSpPr txBox="1"/>
          <p:nvPr userDrawn="1"/>
        </p:nvSpPr>
        <p:spPr>
          <a:xfrm>
            <a:off x="1921682" y="4896518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Pink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B6D9AD-8E94-4A62-B92C-C973F5486E37}"/>
              </a:ext>
            </a:extLst>
          </p:cNvPr>
          <p:cNvSpPr/>
          <p:nvPr userDrawn="1"/>
        </p:nvSpPr>
        <p:spPr>
          <a:xfrm>
            <a:off x="2999643" y="2243028"/>
            <a:ext cx="839614" cy="411225"/>
          </a:xfrm>
          <a:prstGeom prst="rect">
            <a:avLst/>
          </a:prstGeom>
          <a:solidFill>
            <a:srgbClr val="510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81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188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77AFC-4BDC-44AC-80A6-06A9503B868A}"/>
              </a:ext>
            </a:extLst>
          </p:cNvPr>
          <p:cNvSpPr/>
          <p:nvPr userDrawn="1"/>
        </p:nvSpPr>
        <p:spPr>
          <a:xfrm>
            <a:off x="2999643" y="2757590"/>
            <a:ext cx="839614" cy="411225"/>
          </a:xfrm>
          <a:prstGeom prst="rect">
            <a:avLst/>
          </a:prstGeom>
          <a:solidFill>
            <a:srgbClr val="B49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180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31EB6-12A0-47AA-88B0-D248845383EA}"/>
              </a:ext>
            </a:extLst>
          </p:cNvPr>
          <p:cNvSpPr txBox="1"/>
          <p:nvPr userDrawn="1"/>
        </p:nvSpPr>
        <p:spPr>
          <a:xfrm>
            <a:off x="2992848" y="1330325"/>
            <a:ext cx="19463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Accent colors for infographics and charts only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B8F1FC7-CA8A-485A-9440-4EA69DF44F1B}"/>
              </a:ext>
            </a:extLst>
          </p:cNvPr>
          <p:cNvSpPr/>
          <p:nvPr userDrawn="1"/>
        </p:nvSpPr>
        <p:spPr>
          <a:xfrm>
            <a:off x="2999643" y="3272151"/>
            <a:ext cx="839614" cy="411225"/>
          </a:xfrm>
          <a:prstGeom prst="rect">
            <a:avLst/>
          </a:prstGeom>
          <a:solidFill>
            <a:srgbClr val="AB0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171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130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F4DC1F0-F2DB-41DC-B843-C645575C978D}"/>
              </a:ext>
            </a:extLst>
          </p:cNvPr>
          <p:cNvSpPr/>
          <p:nvPr userDrawn="1"/>
        </p:nvSpPr>
        <p:spPr>
          <a:xfrm>
            <a:off x="2999643" y="3786713"/>
            <a:ext cx="839614" cy="411225"/>
          </a:xfrm>
          <a:prstGeom prst="rect">
            <a:avLst/>
          </a:prstGeom>
          <a:solidFill>
            <a:srgbClr val="FFA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255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163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218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FDCCC15-7DDA-4C27-A66A-86FEF3CE0FDB}"/>
              </a:ext>
            </a:extLst>
          </p:cNvPr>
          <p:cNvSpPr/>
          <p:nvPr userDrawn="1"/>
        </p:nvSpPr>
        <p:spPr>
          <a:xfrm>
            <a:off x="2999643" y="4301273"/>
            <a:ext cx="839614" cy="411225"/>
          </a:xfrm>
          <a:prstGeom prst="rect">
            <a:avLst/>
          </a:prstGeom>
          <a:solidFill>
            <a:srgbClr val="098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9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142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126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6A7B705-A81A-45EE-B7F8-A08C39775723}"/>
              </a:ext>
            </a:extLst>
          </p:cNvPr>
          <p:cNvSpPr/>
          <p:nvPr userDrawn="1"/>
        </p:nvSpPr>
        <p:spPr>
          <a:xfrm>
            <a:off x="2999643" y="4809441"/>
            <a:ext cx="839614" cy="411225"/>
          </a:xfrm>
          <a:prstGeom prst="rect">
            <a:avLst/>
          </a:prstGeom>
          <a:solidFill>
            <a:srgbClr val="00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192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174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0C56EF7-AC83-449B-8CC3-F1D314081B92}"/>
              </a:ext>
            </a:extLst>
          </p:cNvPr>
          <p:cNvSpPr/>
          <p:nvPr userDrawn="1"/>
        </p:nvSpPr>
        <p:spPr>
          <a:xfrm>
            <a:off x="2999643" y="5324001"/>
            <a:ext cx="839614" cy="411225"/>
          </a:xfrm>
          <a:prstGeom prst="rect">
            <a:avLst/>
          </a:prstGeom>
          <a:solidFill>
            <a:srgbClr val="63E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accent3"/>
                </a:solidFill>
              </a:rPr>
              <a:t>99</a:t>
            </a:r>
          </a:p>
          <a:p>
            <a:pPr algn="ctr"/>
            <a:r>
              <a:rPr lang="en-GB" sz="800">
                <a:solidFill>
                  <a:schemeClr val="accent3"/>
                </a:solidFill>
              </a:rPr>
              <a:t>235</a:t>
            </a:r>
          </a:p>
          <a:p>
            <a:pPr algn="ctr"/>
            <a:r>
              <a:rPr lang="en-GB" sz="800">
                <a:solidFill>
                  <a:schemeClr val="accent3"/>
                </a:solidFill>
              </a:rPr>
              <a:t>218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4556660-1591-47B1-B18E-F2FCE5FDCA50}"/>
              </a:ext>
            </a:extLst>
          </p:cNvPr>
          <p:cNvGrpSpPr/>
          <p:nvPr userDrawn="1"/>
        </p:nvGrpSpPr>
        <p:grpSpPr>
          <a:xfrm>
            <a:off x="3971416" y="2341846"/>
            <a:ext cx="1253995" cy="3303408"/>
            <a:chOff x="2169429" y="1756308"/>
            <a:chExt cx="2286000" cy="330340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42448-F6EA-445E-86F6-56F1F6B8DCA0}"/>
                </a:ext>
              </a:extLst>
            </p:cNvPr>
            <p:cNvSpPr txBox="1"/>
            <p:nvPr userDrawn="1"/>
          </p:nvSpPr>
          <p:spPr>
            <a:xfrm>
              <a:off x="2169429" y="2778422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Dark Pink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F2D96E-0391-44D3-9D85-C49CD2682224}"/>
                </a:ext>
              </a:extLst>
            </p:cNvPr>
            <p:cNvSpPr txBox="1"/>
            <p:nvPr userDrawn="1"/>
          </p:nvSpPr>
          <p:spPr>
            <a:xfrm>
              <a:off x="2169429" y="1756308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Dark Purple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12A9094-C141-4137-91C8-07CDF0270449}"/>
                </a:ext>
              </a:extLst>
            </p:cNvPr>
            <p:cNvSpPr txBox="1"/>
            <p:nvPr userDrawn="1"/>
          </p:nvSpPr>
          <p:spPr>
            <a:xfrm>
              <a:off x="2169429" y="3289479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Light Pink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55B7B5-73DE-46AF-B400-88997B50AD80}"/>
                </a:ext>
              </a:extLst>
            </p:cNvPr>
            <p:cNvSpPr txBox="1"/>
            <p:nvPr userDrawn="1"/>
          </p:nvSpPr>
          <p:spPr>
            <a:xfrm>
              <a:off x="2169429" y="3800536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Dark Green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B4C4881-6213-41A5-AC03-CCE78498A9AE}"/>
                </a:ext>
              </a:extLst>
            </p:cNvPr>
            <p:cNvSpPr txBox="1"/>
            <p:nvPr userDrawn="1"/>
          </p:nvSpPr>
          <p:spPr>
            <a:xfrm>
              <a:off x="2169429" y="2267365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Light Purple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40387EA-5FDE-4F6F-BAF2-604549CCD0F0}"/>
                </a:ext>
              </a:extLst>
            </p:cNvPr>
            <p:cNvSpPr txBox="1"/>
            <p:nvPr userDrawn="1"/>
          </p:nvSpPr>
          <p:spPr>
            <a:xfrm>
              <a:off x="2169429" y="4311593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Green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92671DE-F6BD-48CB-B11C-208DD1F1CCB3}"/>
                </a:ext>
              </a:extLst>
            </p:cNvPr>
            <p:cNvSpPr txBox="1"/>
            <p:nvPr userDrawn="1"/>
          </p:nvSpPr>
          <p:spPr>
            <a:xfrm>
              <a:off x="2169429" y="4822650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Light Green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5C7B945-9627-4D94-B008-C987FEA96972}"/>
              </a:ext>
            </a:extLst>
          </p:cNvPr>
          <p:cNvSpPr/>
          <p:nvPr userDrawn="1"/>
        </p:nvSpPr>
        <p:spPr>
          <a:xfrm>
            <a:off x="5232206" y="1731971"/>
            <a:ext cx="839614" cy="4112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51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EB1F170-4966-4AAF-ABAA-3D2A0369F7FA}"/>
              </a:ext>
            </a:extLst>
          </p:cNvPr>
          <p:cNvSpPr/>
          <p:nvPr userDrawn="1"/>
        </p:nvSpPr>
        <p:spPr>
          <a:xfrm>
            <a:off x="5232206" y="2246533"/>
            <a:ext cx="839614" cy="41122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102</a:t>
            </a:r>
          </a:p>
          <a:p>
            <a:pPr algn="ctr"/>
            <a:endParaRPr lang="en-GB" sz="80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033C2B2-E4D1-4420-8509-EC1E2C80321F}"/>
              </a:ext>
            </a:extLst>
          </p:cNvPr>
          <p:cNvSpPr txBox="1"/>
          <p:nvPr userDrawn="1"/>
        </p:nvSpPr>
        <p:spPr>
          <a:xfrm>
            <a:off x="5225411" y="1330325"/>
            <a:ext cx="15452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Neutrals for infographics and charts only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BFC6FF0-9D30-4829-A667-26B9E6467077}"/>
              </a:ext>
            </a:extLst>
          </p:cNvPr>
          <p:cNvSpPr/>
          <p:nvPr userDrawn="1"/>
        </p:nvSpPr>
        <p:spPr>
          <a:xfrm>
            <a:off x="5232206" y="2761094"/>
            <a:ext cx="839614" cy="411225"/>
          </a:xfrm>
          <a:prstGeom prst="rect">
            <a:avLst/>
          </a:prstGeom>
          <a:solidFill>
            <a:srgbClr val="98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152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F40F7A4-A491-46D0-AC78-F38FB368D987}"/>
              </a:ext>
            </a:extLst>
          </p:cNvPr>
          <p:cNvSpPr/>
          <p:nvPr userDrawn="1"/>
        </p:nvSpPr>
        <p:spPr>
          <a:xfrm>
            <a:off x="5232206" y="3275656"/>
            <a:ext cx="839614" cy="411225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178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178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178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2CE48C-CD62-438B-AF1B-E80398CE41CF}"/>
              </a:ext>
            </a:extLst>
          </p:cNvPr>
          <p:cNvSpPr/>
          <p:nvPr userDrawn="1"/>
        </p:nvSpPr>
        <p:spPr>
          <a:xfrm>
            <a:off x="5232206" y="3790216"/>
            <a:ext cx="839614" cy="41122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tx1"/>
                </a:solidFill>
              </a:rPr>
              <a:t>229</a:t>
            </a:r>
          </a:p>
          <a:p>
            <a:pPr algn="ctr"/>
            <a:r>
              <a:rPr lang="en-GB" sz="800">
                <a:solidFill>
                  <a:schemeClr val="tx1"/>
                </a:solidFill>
              </a:rPr>
              <a:t>229</a:t>
            </a:r>
          </a:p>
          <a:p>
            <a:pPr algn="ctr"/>
            <a:r>
              <a:rPr lang="en-GB" sz="800">
                <a:solidFill>
                  <a:schemeClr val="tx1"/>
                </a:solidFill>
              </a:rPr>
              <a:t>229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FA814C9-BD96-4348-B664-2AD4A5DAAB12}"/>
              </a:ext>
            </a:extLst>
          </p:cNvPr>
          <p:cNvSpPr txBox="1"/>
          <p:nvPr userDrawn="1"/>
        </p:nvSpPr>
        <p:spPr>
          <a:xfrm>
            <a:off x="6203979" y="2852903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38E8C09-0782-4E70-887B-080A8FC240A9}"/>
              </a:ext>
            </a:extLst>
          </p:cNvPr>
          <p:cNvSpPr txBox="1"/>
          <p:nvPr userDrawn="1"/>
        </p:nvSpPr>
        <p:spPr>
          <a:xfrm>
            <a:off x="6203979" y="1830789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C3E17E9-EAB5-401D-99B5-E01BBCBAAE59}"/>
              </a:ext>
            </a:extLst>
          </p:cNvPr>
          <p:cNvSpPr txBox="1"/>
          <p:nvPr userDrawn="1"/>
        </p:nvSpPr>
        <p:spPr>
          <a:xfrm>
            <a:off x="6203979" y="3363960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A95C41B-9591-4042-8AC0-03DBDA91FD18}"/>
              </a:ext>
            </a:extLst>
          </p:cNvPr>
          <p:cNvSpPr txBox="1"/>
          <p:nvPr userDrawn="1"/>
        </p:nvSpPr>
        <p:spPr>
          <a:xfrm>
            <a:off x="6203979" y="3875017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924189F-5F86-46B9-810F-1AF60243011B}"/>
              </a:ext>
            </a:extLst>
          </p:cNvPr>
          <p:cNvSpPr txBox="1"/>
          <p:nvPr userDrawn="1"/>
        </p:nvSpPr>
        <p:spPr>
          <a:xfrm>
            <a:off x="6203979" y="2341846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ACB48A6-B340-401D-8994-A0E53291AC9B}"/>
              </a:ext>
            </a:extLst>
          </p:cNvPr>
          <p:cNvSpPr/>
          <p:nvPr userDrawn="1"/>
        </p:nvSpPr>
        <p:spPr>
          <a:xfrm>
            <a:off x="7170486" y="2656172"/>
            <a:ext cx="839614" cy="41122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endParaRPr lang="en-GB" sz="80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F71474-A782-4BB1-8B9F-8DCCEAF88E0C}"/>
              </a:ext>
            </a:extLst>
          </p:cNvPr>
          <p:cNvSpPr/>
          <p:nvPr userDrawn="1"/>
        </p:nvSpPr>
        <p:spPr>
          <a:xfrm>
            <a:off x="9170077" y="2656172"/>
            <a:ext cx="839614" cy="411225"/>
          </a:xfrm>
          <a:prstGeom prst="rect">
            <a:avLst/>
          </a:prstGeom>
          <a:gradFill>
            <a:gsLst>
              <a:gs pos="100000">
                <a:srgbClr val="ACEAFF"/>
              </a:gs>
              <a:gs pos="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endParaRPr lang="en-GB" sz="80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02BFCC-8EF9-4273-ADB0-A655CD827F66}"/>
              </a:ext>
            </a:extLst>
          </p:cNvPr>
          <p:cNvSpPr txBox="1"/>
          <p:nvPr userDrawn="1"/>
        </p:nvSpPr>
        <p:spPr>
          <a:xfrm>
            <a:off x="8028290" y="2743862"/>
            <a:ext cx="1568421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Purple/</a:t>
            </a:r>
            <a:br>
              <a:rPr lang="en-GB" sz="1000"/>
            </a:br>
            <a:r>
              <a:rPr lang="en-GB" sz="1000"/>
              <a:t>Cobalt gradient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D8D802-07C6-434C-B36C-582D2F2FAF7C}"/>
              </a:ext>
            </a:extLst>
          </p:cNvPr>
          <p:cNvSpPr txBox="1"/>
          <p:nvPr userDrawn="1"/>
        </p:nvSpPr>
        <p:spPr>
          <a:xfrm>
            <a:off x="10053992" y="2743862"/>
            <a:ext cx="1709098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Pacific/</a:t>
            </a:r>
            <a:br>
              <a:rPr lang="en-GB" sz="1000"/>
            </a:br>
            <a:r>
              <a:rPr lang="en-GB" sz="1000"/>
              <a:t>Light Blue gradient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6630A0-1CC3-4558-99F3-72A9846C3FA4}"/>
              </a:ext>
            </a:extLst>
          </p:cNvPr>
          <p:cNvSpPr txBox="1"/>
          <p:nvPr userDrawn="1"/>
        </p:nvSpPr>
        <p:spPr>
          <a:xfrm>
            <a:off x="7146554" y="1298952"/>
            <a:ext cx="4047046" cy="12695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Gradients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The </a:t>
            </a:r>
            <a:r>
              <a:rPr lang="en-US" sz="1000" b="0" noProof="0">
                <a:solidFill>
                  <a:sysClr val="windowText" lastClr="000000"/>
                </a:solidFill>
              </a:rPr>
              <a:t>colors</a:t>
            </a:r>
            <a:r>
              <a:rPr lang="en-GB" sz="1000" b="0">
                <a:solidFill>
                  <a:sysClr val="windowText" lastClr="000000"/>
                </a:solidFill>
              </a:rPr>
              <a:t> are applied at both ends of the gradient, at 0% and 100% locations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The mid-point is at 50%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The gradients are used at a 0º angle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Use the linear gradient, never radial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Do not create new gradients; use only the gradients shown here</a:t>
            </a:r>
            <a:endParaRPr lang="en-US" sz="1000" b="0">
              <a:solidFill>
                <a:sysClr val="windowText" lastClr="000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D5AAA1F-BD76-48F7-8C50-6E5979B9537B}"/>
              </a:ext>
            </a:extLst>
          </p:cNvPr>
          <p:cNvSpPr/>
          <p:nvPr userDrawn="1"/>
        </p:nvSpPr>
        <p:spPr>
          <a:xfrm>
            <a:off x="5225411" y="4304594"/>
            <a:ext cx="839614" cy="4112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tx1"/>
                </a:solidFill>
              </a:rPr>
              <a:t>255</a:t>
            </a:r>
          </a:p>
          <a:p>
            <a:pPr algn="ctr"/>
            <a:r>
              <a:rPr lang="en-GB" sz="800">
                <a:solidFill>
                  <a:schemeClr val="tx1"/>
                </a:solidFill>
              </a:rPr>
              <a:t>255</a:t>
            </a:r>
          </a:p>
          <a:p>
            <a:pPr algn="ctr"/>
            <a:r>
              <a:rPr lang="en-GB" sz="80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85E89C-C25F-4DDF-BA6F-8600323267FE}"/>
              </a:ext>
            </a:extLst>
          </p:cNvPr>
          <p:cNvSpPr txBox="1"/>
          <p:nvPr userDrawn="1"/>
        </p:nvSpPr>
        <p:spPr>
          <a:xfrm>
            <a:off x="6197184" y="4389395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White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117D9B-6EF8-4B36-A112-FD6D19D0AE23}"/>
              </a:ext>
            </a:extLst>
          </p:cNvPr>
          <p:cNvSpPr txBox="1"/>
          <p:nvPr userDrawn="1"/>
        </p:nvSpPr>
        <p:spPr>
          <a:xfrm>
            <a:off x="7146554" y="3336981"/>
            <a:ext cx="1194238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Traffic Light palette</a:t>
            </a:r>
            <a:endParaRPr lang="en-US" sz="1000" b="0">
              <a:solidFill>
                <a:sysClr val="windowText" lastClr="00000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629CA1F-9C19-4EBE-AACF-DD30D2A7CB9D}"/>
              </a:ext>
            </a:extLst>
          </p:cNvPr>
          <p:cNvSpPr>
            <a:spLocks/>
          </p:cNvSpPr>
          <p:nvPr userDrawn="1"/>
        </p:nvSpPr>
        <p:spPr>
          <a:xfrm>
            <a:off x="9353776" y="3589581"/>
            <a:ext cx="839614" cy="411225"/>
          </a:xfrm>
          <a:prstGeom prst="rect">
            <a:avLst/>
          </a:prstGeom>
          <a:solidFill>
            <a:srgbClr val="269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38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8F50825-9522-489D-AFE6-03DCC983AE45}"/>
              </a:ext>
            </a:extLst>
          </p:cNvPr>
          <p:cNvSpPr>
            <a:spLocks/>
          </p:cNvSpPr>
          <p:nvPr userDrawn="1"/>
        </p:nvSpPr>
        <p:spPr>
          <a:xfrm>
            <a:off x="8262131" y="3589581"/>
            <a:ext cx="839614" cy="411225"/>
          </a:xfrm>
          <a:prstGeom prst="rect">
            <a:avLst/>
          </a:prstGeom>
          <a:solidFill>
            <a:srgbClr val="F1C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241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196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77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20DF8B8-BB57-4FAB-8303-1EA0BDA6B7F5}"/>
              </a:ext>
            </a:extLst>
          </p:cNvPr>
          <p:cNvSpPr>
            <a:spLocks/>
          </p:cNvSpPr>
          <p:nvPr userDrawn="1"/>
        </p:nvSpPr>
        <p:spPr>
          <a:xfrm>
            <a:off x="7170486" y="3589581"/>
            <a:ext cx="839614" cy="411225"/>
          </a:xfrm>
          <a:prstGeom prst="rect">
            <a:avLst/>
          </a:prstGeom>
          <a:solidFill>
            <a:srgbClr val="ED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237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33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E284CC6-D89E-4E2E-9C1A-D2D015D4CCE1}"/>
              </a:ext>
            </a:extLst>
          </p:cNvPr>
          <p:cNvSpPr txBox="1"/>
          <p:nvPr userDrawn="1"/>
        </p:nvSpPr>
        <p:spPr>
          <a:xfrm>
            <a:off x="7146553" y="4285684"/>
            <a:ext cx="4159622" cy="6263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Potential chart color order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b="0">
                <a:solidFill>
                  <a:sysClr val="windowText" lastClr="000000"/>
                </a:solidFill>
              </a:rPr>
              <a:t>Prioritize our blues, but they don’t have to be used all at once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b="0">
                <a:solidFill>
                  <a:sysClr val="windowText" lastClr="000000"/>
                </a:solidFill>
              </a:rPr>
              <a:t>Mix light, mid and dark tones within data sets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2E93FD9-5621-45B8-BDA7-4C88B41DB4D9}"/>
              </a:ext>
            </a:extLst>
          </p:cNvPr>
          <p:cNvCxnSpPr/>
          <p:nvPr userDrawn="1"/>
        </p:nvCxnSpPr>
        <p:spPr>
          <a:xfrm>
            <a:off x="7170486" y="3242602"/>
            <a:ext cx="402311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8F7303C-5EE8-4FA6-A437-87F2BF61E6C8}"/>
              </a:ext>
            </a:extLst>
          </p:cNvPr>
          <p:cNvCxnSpPr/>
          <p:nvPr userDrawn="1"/>
        </p:nvCxnSpPr>
        <p:spPr>
          <a:xfrm>
            <a:off x="7170486" y="4176642"/>
            <a:ext cx="402311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9C72177-73C5-408A-8C21-86379F35DFDA}"/>
              </a:ext>
            </a:extLst>
          </p:cNvPr>
          <p:cNvGrpSpPr/>
          <p:nvPr userDrawn="1"/>
        </p:nvGrpSpPr>
        <p:grpSpPr>
          <a:xfrm>
            <a:off x="7170486" y="5015319"/>
            <a:ext cx="4023114" cy="868052"/>
            <a:chOff x="6942744" y="5227726"/>
            <a:chExt cx="6397168" cy="1380293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9C4E567-3FDF-4915-8D1F-4D3869F8570F}"/>
                </a:ext>
              </a:extLst>
            </p:cNvPr>
            <p:cNvSpPr/>
            <p:nvPr userDrawn="1"/>
          </p:nvSpPr>
          <p:spPr>
            <a:xfrm>
              <a:off x="8821942" y="5227726"/>
              <a:ext cx="759576" cy="592341"/>
            </a:xfrm>
            <a:prstGeom prst="rect">
              <a:avLst/>
            </a:prstGeom>
            <a:solidFill>
              <a:srgbClr val="1E4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30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73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226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DA33985-45D0-4046-B44C-8DCBCFFD86AC}"/>
                </a:ext>
              </a:extLst>
            </p:cNvPr>
            <p:cNvSpPr/>
            <p:nvPr userDrawn="1"/>
          </p:nvSpPr>
          <p:spPr>
            <a:xfrm>
              <a:off x="6942744" y="5227726"/>
              <a:ext cx="759576" cy="592341"/>
            </a:xfrm>
            <a:prstGeom prst="rect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51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141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0024D76-5422-4C07-A547-F2C593130265}"/>
                </a:ext>
              </a:extLst>
            </p:cNvPr>
            <p:cNvSpPr/>
            <p:nvPr userDrawn="1"/>
          </p:nvSpPr>
          <p:spPr>
            <a:xfrm>
              <a:off x="9761541" y="5227726"/>
              <a:ext cx="759576" cy="592341"/>
            </a:xfrm>
            <a:prstGeom prst="rect">
              <a:avLst/>
            </a:prstGeom>
            <a:solidFill>
              <a:srgbClr val="76D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118</a:t>
              </a:r>
            </a:p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210</a:t>
              </a:r>
            </a:p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255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6E42AD4-4E53-43DB-966B-14EA0ED3E458}"/>
                </a:ext>
              </a:extLst>
            </p:cNvPr>
            <p:cNvSpPr/>
            <p:nvPr userDrawn="1"/>
          </p:nvSpPr>
          <p:spPr>
            <a:xfrm>
              <a:off x="11640737" y="5227726"/>
              <a:ext cx="759576" cy="592341"/>
            </a:xfrm>
            <a:prstGeom prst="rect">
              <a:avLst/>
            </a:prstGeom>
            <a:solidFill>
              <a:srgbClr val="B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180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151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255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123BFF0-C9BC-4A9F-8C1A-6677CDC1F631}"/>
                </a:ext>
              </a:extLst>
            </p:cNvPr>
            <p:cNvSpPr/>
            <p:nvPr userDrawn="1"/>
          </p:nvSpPr>
          <p:spPr>
            <a:xfrm>
              <a:off x="8821942" y="6015678"/>
              <a:ext cx="759576" cy="592341"/>
            </a:xfrm>
            <a:prstGeom prst="rect">
              <a:avLst/>
            </a:prstGeom>
            <a:solidFill>
              <a:srgbClr val="FD34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253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52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156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B91896C-FA19-4C29-A6A4-8285D7F3418C}"/>
                </a:ext>
              </a:extLst>
            </p:cNvPr>
            <p:cNvSpPr/>
            <p:nvPr userDrawn="1"/>
          </p:nvSpPr>
          <p:spPr>
            <a:xfrm>
              <a:off x="10701139" y="5227726"/>
              <a:ext cx="759576" cy="592341"/>
            </a:xfrm>
            <a:prstGeom prst="rect">
              <a:avLst/>
            </a:prstGeom>
            <a:solidFill>
              <a:srgbClr val="721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114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19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234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8E4376B-58CB-4B0E-AB7F-3AF61E7659F9}"/>
                </a:ext>
              </a:extLst>
            </p:cNvPr>
            <p:cNvSpPr/>
            <p:nvPr userDrawn="1"/>
          </p:nvSpPr>
          <p:spPr>
            <a:xfrm>
              <a:off x="9761541" y="6015678"/>
              <a:ext cx="759576" cy="592341"/>
            </a:xfrm>
            <a:prstGeom prst="rect">
              <a:avLst/>
            </a:prstGeom>
            <a:solidFill>
              <a:srgbClr val="FFA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255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163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218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CCBC42E-797C-4CB6-8C59-2D6FCDDB1F33}"/>
                </a:ext>
              </a:extLst>
            </p:cNvPr>
            <p:cNvSpPr/>
            <p:nvPr userDrawn="1"/>
          </p:nvSpPr>
          <p:spPr>
            <a:xfrm>
              <a:off x="6942744" y="6015678"/>
              <a:ext cx="759576" cy="592341"/>
            </a:xfrm>
            <a:prstGeom prst="rect">
              <a:avLst/>
            </a:prstGeom>
            <a:solidFill>
              <a:srgbClr val="00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192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174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91DA2AF-1629-48DB-9571-C0A4059F3B38}"/>
                </a:ext>
              </a:extLst>
            </p:cNvPr>
            <p:cNvSpPr/>
            <p:nvPr userDrawn="1"/>
          </p:nvSpPr>
          <p:spPr>
            <a:xfrm>
              <a:off x="12580336" y="6015678"/>
              <a:ext cx="759576" cy="592341"/>
            </a:xfrm>
            <a:prstGeom prst="rect">
              <a:avLst/>
            </a:prstGeom>
            <a:solidFill>
              <a:srgbClr val="63E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99</a:t>
              </a:r>
            </a:p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235</a:t>
              </a:r>
            </a:p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218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004D9F3-522B-4798-8584-5DAEBCA82D69}"/>
                </a:ext>
              </a:extLst>
            </p:cNvPr>
            <p:cNvSpPr/>
            <p:nvPr userDrawn="1"/>
          </p:nvSpPr>
          <p:spPr>
            <a:xfrm>
              <a:off x="7882343" y="5227726"/>
              <a:ext cx="759576" cy="592341"/>
            </a:xfrm>
            <a:prstGeom prst="rect">
              <a:avLst/>
            </a:prstGeom>
            <a:solidFill>
              <a:srgbClr val="00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184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245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DFAE922-1756-4DBB-9867-8AF985CB3C58}"/>
                </a:ext>
              </a:extLst>
            </p:cNvPr>
            <p:cNvSpPr/>
            <p:nvPr userDrawn="1"/>
          </p:nvSpPr>
          <p:spPr>
            <a:xfrm>
              <a:off x="11640737" y="6015678"/>
              <a:ext cx="759576" cy="592341"/>
            </a:xfrm>
            <a:prstGeom prst="rect">
              <a:avLst/>
            </a:prstGeom>
            <a:solidFill>
              <a:srgbClr val="510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81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13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188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8FF5845-C594-4FAB-AA8F-EA33A333B321}"/>
                </a:ext>
              </a:extLst>
            </p:cNvPr>
            <p:cNvSpPr/>
            <p:nvPr userDrawn="1"/>
          </p:nvSpPr>
          <p:spPr>
            <a:xfrm>
              <a:off x="12580336" y="5227726"/>
              <a:ext cx="759576" cy="592341"/>
            </a:xfrm>
            <a:prstGeom prst="rect">
              <a:avLst/>
            </a:prstGeom>
            <a:solidFill>
              <a:srgbClr val="09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9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142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126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DF8DBD9-3426-4B1A-A0E8-1F5F3DA02FE2}"/>
                </a:ext>
              </a:extLst>
            </p:cNvPr>
            <p:cNvSpPr/>
            <p:nvPr userDrawn="1"/>
          </p:nvSpPr>
          <p:spPr>
            <a:xfrm>
              <a:off x="10701139" y="6015678"/>
              <a:ext cx="759576" cy="592341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102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102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102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F2702EE-4E6E-4980-B5D2-9FC76A136BA8}"/>
                </a:ext>
              </a:extLst>
            </p:cNvPr>
            <p:cNvSpPr/>
            <p:nvPr userDrawn="1"/>
          </p:nvSpPr>
          <p:spPr>
            <a:xfrm>
              <a:off x="7882343" y="6015678"/>
              <a:ext cx="759576" cy="592341"/>
            </a:xfrm>
            <a:prstGeom prst="rect">
              <a:avLst/>
            </a:prstGeom>
            <a:solidFill>
              <a:srgbClr val="AB0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171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13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236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0126"/>
            <a:ext cx="4968000" cy="4546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20800" y="1330126"/>
            <a:ext cx="4968000" cy="4546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9D30F-5094-425F-A158-0850AE27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996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Right Vertical Window Image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35E8F-D0E6-4E91-BC16-1E970996B1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" y="0"/>
            <a:ext cx="121903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354698" cy="1686205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357588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3457743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84BD71-38D7-4AC1-B38A-7DE8843A6D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23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D4DF521-FBEB-4C5C-80DB-DDFC4B7E3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4968000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ED3211B-3C86-4413-BA20-A4F81B443B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0800" y="1330126"/>
            <a:ext cx="4968875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C918AE-52AC-4531-9640-0D2CA3A28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Graphic 8">
            <a:extLst>
              <a:ext uri="{FF2B5EF4-FFF2-40B4-BE49-F238E27FC236}">
                <a16:creationId xmlns:a16="http://schemas.microsoft.com/office/drawing/2014/main" id="{79D6C947-06F1-4188-A558-E10C77FF12CE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841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0126"/>
            <a:ext cx="49680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62208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1C8742-D774-4F89-A78A-3FE2DD105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853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1360"/>
            <a:ext cx="10195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003200" y="3742126"/>
            <a:ext cx="10195200" cy="213574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D32ADA-D319-4A1F-BF43-8C0B259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6615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2208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0032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43F486-864A-4617-9E68-0A1C3CD9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827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hart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507546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003200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8011892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507546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011892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3B809-7A30-47BC-953E-AF9FE10F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3369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OCESS FIV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C7EC625-DE37-4829-ACBE-0373F0B829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3200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 kern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037C46F-D057-4106-9B45-A730A557B5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72600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E33DBCF-2199-4682-AAC2-C3FC0CBE92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42000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130E5C8-8660-4D01-AD3B-CEEFB37F75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11400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404CCF0-6C3D-42EE-9F8D-FE237FEEB1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80798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019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1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068984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34768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200552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068984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134768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00552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9266337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9266337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F9AD75-9C5D-491A-8EB6-1E4763A9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5981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5 Columns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A68D3E60-F95F-4250-92C1-89CF93433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3201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8D8E592C-F128-4E4B-970B-BFB5C0F2A4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8984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EE6B17CD-E0EF-40A4-A171-4E4B731CE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34768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03C9A44B-2A8F-416D-A76B-F3A018572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552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D3A5B3AC-C2E0-40CF-9D31-036461F790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969E3860-942E-40E2-A1C8-AF5DF2967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68984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8E580107-2025-4C04-9884-4A6DBB63D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4768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BC4D5128-392D-4FC9-A83F-FA43203A40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0552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A8EB5529-8601-4864-9983-FBB672B8B9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66337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715BC67-F699-49E6-B5D7-22ED9DFA81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66337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51C022-C0B7-4310-BC9F-D7C63034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2584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580C36-1E70-46DD-9783-AFD66B7DEC90}"/>
              </a:ext>
            </a:extLst>
          </p:cNvPr>
          <p:cNvSpPr/>
          <p:nvPr userDrawn="1"/>
        </p:nvSpPr>
        <p:spPr>
          <a:xfrm>
            <a:off x="0" y="0"/>
            <a:ext cx="12192000" cy="26860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060888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18576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176264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469478F-D315-4922-A7E4-E575455BF3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33951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557E01-A30E-46EA-BAB3-4F33E0992F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95363" y="1330325"/>
            <a:ext cx="10185400" cy="538609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724627-195E-4BFD-9A60-FFD6EECF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9126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593775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84350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774926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93775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8435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774926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70D7C0-6953-439A-A54E-CED56520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86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Right Vertical Window Image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5F9ADD-C5F3-4B8F-BCBD-AE03FA4297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354698" cy="1686205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rgbClr val="00338D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3457743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rgbClr val="00338D"/>
                </a:solidFill>
              </a:defRPr>
            </a:lvl1pPr>
            <a:lvl2pPr>
              <a:defRPr sz="1400">
                <a:solidFill>
                  <a:srgbClr val="00338D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D96D8E43-4F7F-47EC-94DC-8B67EEE692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639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4 Columns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ABA5FBEF-FE77-4CC8-B2D5-D94327DAF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3200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59D9BAA-2BF4-4A94-BAA4-5D091A296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3775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3D170C1-7106-44D2-A62F-A804F244A0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4350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5DDAC4CF-AC2F-4D83-9FB0-DDFB71EE9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4926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C84B130-9B9F-460C-87A1-4E3012ECE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C076374-F8FA-413A-9C7F-81C8235123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3775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92DC24D7-E120-435A-8A2A-98E939AC4C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435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1F15369-328E-43E6-894F-1F86414EB3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74926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90D0D6-CEB9-47AA-B0BF-EB213FE3B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3415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CESS FIV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C7EC625-DE37-4829-ACBE-0373F0B829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3200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>
                <a:solidFill>
                  <a:schemeClr val="tx2"/>
                </a:solidFill>
              </a:defRPr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 kern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037C46F-D057-4106-9B45-A730A557B5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72600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/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E33DBCF-2199-4682-AAC2-C3FC0CBE92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42000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/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130E5C8-8660-4D01-AD3B-CEEFB37F75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11400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/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404CCF0-6C3D-42EE-9F8D-FE237FEEB1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80798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/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A7138E-6EE9-4E16-AB30-D7C7DA3DCE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8538" y="1630363"/>
            <a:ext cx="1906587" cy="563562"/>
          </a:xfrm>
          <a:solidFill>
            <a:srgbClr val="1E49E2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E652417-F61A-4ABE-AAED-E30436B90B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464" y="1630363"/>
            <a:ext cx="1906587" cy="563562"/>
          </a:xfrm>
          <a:solidFill>
            <a:schemeClr val="tx2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218554-B99A-45E3-9AE4-434D8CA5AD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40699" y="1630363"/>
            <a:ext cx="1906587" cy="563562"/>
          </a:xfrm>
          <a:solidFill>
            <a:schemeClr val="accent4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FCA38BE-76B7-4635-8179-9D7DD99CD97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07934" y="1630363"/>
            <a:ext cx="1906587" cy="563562"/>
          </a:xfrm>
          <a:solidFill>
            <a:schemeClr val="accent3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020005-E0B8-4233-8022-8AC559F11D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80798" y="1630363"/>
            <a:ext cx="1906587" cy="563562"/>
          </a:xfrm>
          <a:solidFill>
            <a:schemeClr val="accent1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39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Box with Icon and Center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19862B5-E58D-4F98-8070-F04E6659AC3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003346" y="1330325"/>
            <a:ext cx="4967685" cy="2132614"/>
          </a:xfrm>
          <a:custGeom>
            <a:avLst/>
            <a:gdLst>
              <a:gd name="connsiteX0" fmla="*/ 0 w 4967685"/>
              <a:gd name="connsiteY0" fmla="*/ 0 h 2132614"/>
              <a:gd name="connsiteX1" fmla="*/ 4967685 w 4967685"/>
              <a:gd name="connsiteY1" fmla="*/ 0 h 2132614"/>
              <a:gd name="connsiteX2" fmla="*/ 4967685 w 4967685"/>
              <a:gd name="connsiteY2" fmla="*/ 1013538 h 2132614"/>
              <a:gd name="connsiteX3" fmla="*/ 3364916 w 4967685"/>
              <a:gd name="connsiteY3" fmla="*/ 1013538 h 2132614"/>
              <a:gd name="connsiteX4" fmla="*/ 3364916 w 4967685"/>
              <a:gd name="connsiteY4" fmla="*/ 2132614 h 2132614"/>
              <a:gd name="connsiteX5" fmla="*/ 0 w 4967685"/>
              <a:gd name="connsiteY5" fmla="*/ 2132614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7685" h="2132614">
                <a:moveTo>
                  <a:pt x="0" y="0"/>
                </a:moveTo>
                <a:lnTo>
                  <a:pt x="4967685" y="0"/>
                </a:lnTo>
                <a:lnTo>
                  <a:pt x="4967685" y="1013538"/>
                </a:lnTo>
                <a:lnTo>
                  <a:pt x="3364916" y="1013538"/>
                </a:lnTo>
                <a:lnTo>
                  <a:pt x="3364916" y="2132614"/>
                </a:lnTo>
                <a:lnTo>
                  <a:pt x="0" y="21326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lIns="108000" tIns="108000" rIns="1872000" bIns="108000">
            <a:no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EEBDCDC-F212-4ED4-8D32-7B1BC919EF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232260" y="1330325"/>
            <a:ext cx="4970724" cy="2132614"/>
          </a:xfrm>
          <a:custGeom>
            <a:avLst/>
            <a:gdLst>
              <a:gd name="connsiteX0" fmla="*/ 0 w 4970724"/>
              <a:gd name="connsiteY0" fmla="*/ 0 h 2132614"/>
              <a:gd name="connsiteX1" fmla="*/ 4970724 w 4970724"/>
              <a:gd name="connsiteY1" fmla="*/ 0 h 2132614"/>
              <a:gd name="connsiteX2" fmla="*/ 4970724 w 4970724"/>
              <a:gd name="connsiteY2" fmla="*/ 2132614 h 2132614"/>
              <a:gd name="connsiteX3" fmla="*/ 1602767 w 4970724"/>
              <a:gd name="connsiteY3" fmla="*/ 2132614 h 2132614"/>
              <a:gd name="connsiteX4" fmla="*/ 1602767 w 4970724"/>
              <a:gd name="connsiteY4" fmla="*/ 1013538 h 2132614"/>
              <a:gd name="connsiteX5" fmla="*/ 0 w 4970724"/>
              <a:gd name="connsiteY5" fmla="*/ 1013538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724" h="2132614">
                <a:moveTo>
                  <a:pt x="0" y="0"/>
                </a:moveTo>
                <a:lnTo>
                  <a:pt x="4970724" y="0"/>
                </a:lnTo>
                <a:lnTo>
                  <a:pt x="4970724" y="2132614"/>
                </a:lnTo>
                <a:lnTo>
                  <a:pt x="1602767" y="2132614"/>
                </a:lnTo>
                <a:lnTo>
                  <a:pt x="1602767" y="1013538"/>
                </a:lnTo>
                <a:lnTo>
                  <a:pt x="0" y="10135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lIns="1872000" tIns="108000" rIns="108000" bIns="108000">
            <a:no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E0E984E-3A85-42BD-A2C6-26D3EB300D8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003346" y="3747502"/>
            <a:ext cx="4967685" cy="2132614"/>
          </a:xfrm>
          <a:custGeom>
            <a:avLst/>
            <a:gdLst>
              <a:gd name="connsiteX0" fmla="*/ 0 w 4967685"/>
              <a:gd name="connsiteY0" fmla="*/ 0 h 2132614"/>
              <a:gd name="connsiteX1" fmla="*/ 3364916 w 4967685"/>
              <a:gd name="connsiteY1" fmla="*/ 0 h 2132614"/>
              <a:gd name="connsiteX2" fmla="*/ 3364916 w 4967685"/>
              <a:gd name="connsiteY2" fmla="*/ 1119077 h 2132614"/>
              <a:gd name="connsiteX3" fmla="*/ 4967685 w 4967685"/>
              <a:gd name="connsiteY3" fmla="*/ 1119077 h 2132614"/>
              <a:gd name="connsiteX4" fmla="*/ 4967685 w 4967685"/>
              <a:gd name="connsiteY4" fmla="*/ 2132614 h 2132614"/>
              <a:gd name="connsiteX5" fmla="*/ 0 w 4967685"/>
              <a:gd name="connsiteY5" fmla="*/ 2132614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7685" h="2132614">
                <a:moveTo>
                  <a:pt x="0" y="0"/>
                </a:moveTo>
                <a:lnTo>
                  <a:pt x="3364916" y="0"/>
                </a:lnTo>
                <a:lnTo>
                  <a:pt x="3364916" y="1119077"/>
                </a:lnTo>
                <a:lnTo>
                  <a:pt x="4967685" y="1119077"/>
                </a:lnTo>
                <a:lnTo>
                  <a:pt x="4967685" y="2132614"/>
                </a:lnTo>
                <a:lnTo>
                  <a:pt x="0" y="21326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lIns="108000" tIns="108000" rIns="1872000" bIns="108000">
            <a:no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DB6DB5B-6EBB-4E77-8ECE-2DE4424BD66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232260" y="3747502"/>
            <a:ext cx="4970724" cy="2132614"/>
          </a:xfrm>
          <a:custGeom>
            <a:avLst/>
            <a:gdLst>
              <a:gd name="connsiteX0" fmla="*/ 1602767 w 4970724"/>
              <a:gd name="connsiteY0" fmla="*/ 0 h 2132614"/>
              <a:gd name="connsiteX1" fmla="*/ 4970724 w 4970724"/>
              <a:gd name="connsiteY1" fmla="*/ 0 h 2132614"/>
              <a:gd name="connsiteX2" fmla="*/ 4970724 w 4970724"/>
              <a:gd name="connsiteY2" fmla="*/ 2132614 h 2132614"/>
              <a:gd name="connsiteX3" fmla="*/ 0 w 4970724"/>
              <a:gd name="connsiteY3" fmla="*/ 2132614 h 2132614"/>
              <a:gd name="connsiteX4" fmla="*/ 0 w 4970724"/>
              <a:gd name="connsiteY4" fmla="*/ 1119077 h 2132614"/>
              <a:gd name="connsiteX5" fmla="*/ 1602767 w 4970724"/>
              <a:gd name="connsiteY5" fmla="*/ 1119077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724" h="2132614">
                <a:moveTo>
                  <a:pt x="1602767" y="0"/>
                </a:moveTo>
                <a:lnTo>
                  <a:pt x="4970724" y="0"/>
                </a:lnTo>
                <a:lnTo>
                  <a:pt x="4970724" y="2132614"/>
                </a:lnTo>
                <a:lnTo>
                  <a:pt x="0" y="2132614"/>
                </a:lnTo>
                <a:lnTo>
                  <a:pt x="0" y="1119077"/>
                </a:lnTo>
                <a:lnTo>
                  <a:pt x="1602767" y="1119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lIns="1872000" tIns="108000" rIns="108000" bIns="108000">
            <a:no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/>
          </p:nvPr>
        </p:nvSpPr>
        <p:spPr bwMode="gray">
          <a:xfrm>
            <a:off x="4571176" y="2546022"/>
            <a:ext cx="3049649" cy="21183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08000" tIns="108000" rIns="108000" bIns="108000" anchor="ctr" anchorCtr="1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CCA206-C726-4930-8059-66751EC1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8581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u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003200" y="1720713"/>
            <a:ext cx="4968000" cy="4156211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0032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36040" y="1720713"/>
            <a:ext cx="4968000" cy="4156211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3604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76913D-77B2-43C9-9A9E-B86D68E1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353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Qua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003200" y="1720714"/>
            <a:ext cx="4968000" cy="1746205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0032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36040" y="1720714"/>
            <a:ext cx="4968000" cy="1746205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3604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1003200" y="4130720"/>
            <a:ext cx="4968000" cy="1746205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1003200" y="3741920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6236040" y="4130720"/>
            <a:ext cx="4968000" cy="1746205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6236040" y="3741920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F8E881-FC4C-4F00-9389-FF3C71D7C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6956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79D65585-570B-4F7D-B4BC-0F7CFAF52BAF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4325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BE67C5C-769B-4AEA-A1B7-EFD4A3AA23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9860" y="4985095"/>
            <a:ext cx="5252400" cy="569387"/>
          </a:xfrm>
        </p:spPr>
        <p:txBody>
          <a:bodyPr wrap="square" anchor="b"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8B0BD-68A6-4AD8-A640-99B893F063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3869611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AF31653-DA95-4567-9106-71E1E49BA627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43250"/>
          </a:xfrm>
          <a:prstGeom prst="rect">
            <a:avLst/>
          </a:prstGeom>
          <a:gradFill>
            <a:gsLst>
              <a:gs pos="100000">
                <a:srgbClr val="ACEAFF"/>
              </a:gs>
              <a:gs pos="0">
                <a:schemeClr val="accent4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2925CE2F-8945-49DE-BCC2-8BCACF480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4985095"/>
            <a:ext cx="5252400" cy="569387"/>
          </a:xfrm>
        </p:spPr>
        <p:txBody>
          <a:bodyPr wrap="square" anchor="b">
            <a:sp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C346F2F1-AF73-4284-8702-745152AF53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56639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A87A788-0BF5-4419-BCFC-809F6D2E93AA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4325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ACEAFF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5F7723F4-8321-43A3-962F-3DEEE5C6D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4985095"/>
            <a:ext cx="5252400" cy="569387"/>
          </a:xfrm>
        </p:spPr>
        <p:txBody>
          <a:bodyPr wrap="square" anchor="b">
            <a:sp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17B18B8B-EB09-48D8-AC31-3A9DFAC0B7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69760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36415CC-18EE-44C6-AA6A-0C70BEB381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301" y="4240696"/>
            <a:ext cx="5748399" cy="1854200"/>
          </a:xfrm>
        </p:spPr>
        <p:txBody>
          <a:bodyPr anchor="b"/>
          <a:lstStyle>
            <a:lvl1pPr>
              <a:spcAft>
                <a:spcPts val="1000"/>
              </a:spcAft>
              <a:defRPr lang="en-US" sz="900" b="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spcAft>
                <a:spcPts val="1000"/>
              </a:spcAft>
              <a:defRPr sz="900" b="0">
                <a:solidFill>
                  <a:schemeClr val="tx1"/>
                </a:solidFill>
              </a:defRPr>
            </a:lvl2pPr>
          </a:lstStyle>
          <a:p>
            <a:pPr marL="0" lvl="0" indent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1A20F0E-1C86-4DC6-957F-6F65AC8C2E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1301" y="3935061"/>
            <a:ext cx="3215651" cy="119064"/>
          </a:xfrm>
        </p:spPr>
        <p:txBody>
          <a:bodyPr/>
          <a:lstStyle>
            <a:lvl1pPr>
              <a:buFontTx/>
              <a:buNone/>
              <a:defRPr sz="1100" b="1">
                <a:solidFill>
                  <a:schemeClr val="tx2"/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4182B8-7E62-44CE-AE54-C464674E18B6}"/>
              </a:ext>
            </a:extLst>
          </p:cNvPr>
          <p:cNvGrpSpPr/>
          <p:nvPr userDrawn="1"/>
        </p:nvGrpSpPr>
        <p:grpSpPr>
          <a:xfrm>
            <a:off x="750811" y="3494012"/>
            <a:ext cx="2035175" cy="373163"/>
            <a:chOff x="1584001" y="2682350"/>
            <a:chExt cx="2094546" cy="38404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DDC481-4310-4B64-9A5D-208CF9409F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4335"/>
            <a:stretch/>
          </p:blipFill>
          <p:spPr>
            <a:xfrm>
              <a:off x="1584001" y="2682350"/>
              <a:ext cx="1273500" cy="38404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6404136-6381-48A3-932A-AC26BF0178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6023" y="2682350"/>
              <a:ext cx="402524" cy="38404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B824263-AD0D-4152-BFED-1CCF21CB8F58}"/>
                </a:ext>
              </a:extLst>
            </p:cNvPr>
            <p:cNvGrpSpPr/>
            <p:nvPr userDrawn="1"/>
          </p:nvGrpSpPr>
          <p:grpSpPr>
            <a:xfrm>
              <a:off x="2867305" y="2682351"/>
              <a:ext cx="383774" cy="383774"/>
              <a:chOff x="3296507" y="2682351"/>
              <a:chExt cx="383774" cy="383774"/>
            </a:xfrm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F49B6BE1-732C-47F7-8AC3-AD41EB4E311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296507" y="2682351"/>
                <a:ext cx="383774" cy="383774"/>
              </a:xfrm>
              <a:custGeom>
                <a:avLst/>
                <a:gdLst>
                  <a:gd name="T0" fmla="*/ 1008 w 2016"/>
                  <a:gd name="T1" fmla="*/ 182 h 2016"/>
                  <a:gd name="T2" fmla="*/ 1415 w 2016"/>
                  <a:gd name="T3" fmla="*/ 188 h 2016"/>
                  <a:gd name="T4" fmla="*/ 1602 w 2016"/>
                  <a:gd name="T5" fmla="*/ 222 h 2016"/>
                  <a:gd name="T6" fmla="*/ 1718 w 2016"/>
                  <a:gd name="T7" fmla="*/ 298 h 2016"/>
                  <a:gd name="T8" fmla="*/ 1794 w 2016"/>
                  <a:gd name="T9" fmla="*/ 414 h 2016"/>
                  <a:gd name="T10" fmla="*/ 1828 w 2016"/>
                  <a:gd name="T11" fmla="*/ 601 h 2016"/>
                  <a:gd name="T12" fmla="*/ 1834 w 2016"/>
                  <a:gd name="T13" fmla="*/ 1008 h 2016"/>
                  <a:gd name="T14" fmla="*/ 1828 w 2016"/>
                  <a:gd name="T15" fmla="*/ 1415 h 2016"/>
                  <a:gd name="T16" fmla="*/ 1794 w 2016"/>
                  <a:gd name="T17" fmla="*/ 1602 h 2016"/>
                  <a:gd name="T18" fmla="*/ 1718 w 2016"/>
                  <a:gd name="T19" fmla="*/ 1718 h 2016"/>
                  <a:gd name="T20" fmla="*/ 1602 w 2016"/>
                  <a:gd name="T21" fmla="*/ 1794 h 2016"/>
                  <a:gd name="T22" fmla="*/ 1415 w 2016"/>
                  <a:gd name="T23" fmla="*/ 1828 h 2016"/>
                  <a:gd name="T24" fmla="*/ 1008 w 2016"/>
                  <a:gd name="T25" fmla="*/ 1834 h 2016"/>
                  <a:gd name="T26" fmla="*/ 601 w 2016"/>
                  <a:gd name="T27" fmla="*/ 1828 h 2016"/>
                  <a:gd name="T28" fmla="*/ 414 w 2016"/>
                  <a:gd name="T29" fmla="*/ 1794 h 2016"/>
                  <a:gd name="T30" fmla="*/ 298 w 2016"/>
                  <a:gd name="T31" fmla="*/ 1718 h 2016"/>
                  <a:gd name="T32" fmla="*/ 222 w 2016"/>
                  <a:gd name="T33" fmla="*/ 1602 h 2016"/>
                  <a:gd name="T34" fmla="*/ 188 w 2016"/>
                  <a:gd name="T35" fmla="*/ 1415 h 2016"/>
                  <a:gd name="T36" fmla="*/ 182 w 2016"/>
                  <a:gd name="T37" fmla="*/ 1008 h 2016"/>
                  <a:gd name="T38" fmla="*/ 188 w 2016"/>
                  <a:gd name="T39" fmla="*/ 601 h 2016"/>
                  <a:gd name="T40" fmla="*/ 222 w 2016"/>
                  <a:gd name="T41" fmla="*/ 414 h 2016"/>
                  <a:gd name="T42" fmla="*/ 298 w 2016"/>
                  <a:gd name="T43" fmla="*/ 298 h 2016"/>
                  <a:gd name="T44" fmla="*/ 414 w 2016"/>
                  <a:gd name="T45" fmla="*/ 222 h 2016"/>
                  <a:gd name="T46" fmla="*/ 601 w 2016"/>
                  <a:gd name="T47" fmla="*/ 188 h 2016"/>
                  <a:gd name="T48" fmla="*/ 1008 w 2016"/>
                  <a:gd name="T49" fmla="*/ 182 h 2016"/>
                  <a:gd name="T50" fmla="*/ 1008 w 2016"/>
                  <a:gd name="T51" fmla="*/ 0 h 2016"/>
                  <a:gd name="T52" fmla="*/ 593 w 2016"/>
                  <a:gd name="T53" fmla="*/ 6 h 2016"/>
                  <a:gd name="T54" fmla="*/ 348 w 2016"/>
                  <a:gd name="T55" fmla="*/ 53 h 2016"/>
                  <a:gd name="T56" fmla="*/ 169 w 2016"/>
                  <a:gd name="T57" fmla="*/ 169 h 2016"/>
                  <a:gd name="T58" fmla="*/ 53 w 2016"/>
                  <a:gd name="T59" fmla="*/ 348 h 2016"/>
                  <a:gd name="T60" fmla="*/ 6 w 2016"/>
                  <a:gd name="T61" fmla="*/ 593 h 2016"/>
                  <a:gd name="T62" fmla="*/ 0 w 2016"/>
                  <a:gd name="T63" fmla="*/ 1008 h 2016"/>
                  <a:gd name="T64" fmla="*/ 6 w 2016"/>
                  <a:gd name="T65" fmla="*/ 1423 h 2016"/>
                  <a:gd name="T66" fmla="*/ 53 w 2016"/>
                  <a:gd name="T67" fmla="*/ 1668 h 2016"/>
                  <a:gd name="T68" fmla="*/ 169 w 2016"/>
                  <a:gd name="T69" fmla="*/ 1847 h 2016"/>
                  <a:gd name="T70" fmla="*/ 348 w 2016"/>
                  <a:gd name="T71" fmla="*/ 1963 h 2016"/>
                  <a:gd name="T72" fmla="*/ 593 w 2016"/>
                  <a:gd name="T73" fmla="*/ 2010 h 2016"/>
                  <a:gd name="T74" fmla="*/ 1008 w 2016"/>
                  <a:gd name="T75" fmla="*/ 2016 h 2016"/>
                  <a:gd name="T76" fmla="*/ 1423 w 2016"/>
                  <a:gd name="T77" fmla="*/ 2010 h 2016"/>
                  <a:gd name="T78" fmla="*/ 1668 w 2016"/>
                  <a:gd name="T79" fmla="*/ 1963 h 2016"/>
                  <a:gd name="T80" fmla="*/ 1847 w 2016"/>
                  <a:gd name="T81" fmla="*/ 1847 h 2016"/>
                  <a:gd name="T82" fmla="*/ 1963 w 2016"/>
                  <a:gd name="T83" fmla="*/ 1668 h 2016"/>
                  <a:gd name="T84" fmla="*/ 2010 w 2016"/>
                  <a:gd name="T85" fmla="*/ 1423 h 2016"/>
                  <a:gd name="T86" fmla="*/ 2016 w 2016"/>
                  <a:gd name="T87" fmla="*/ 1008 h 2016"/>
                  <a:gd name="T88" fmla="*/ 2010 w 2016"/>
                  <a:gd name="T89" fmla="*/ 593 h 2016"/>
                  <a:gd name="T90" fmla="*/ 1963 w 2016"/>
                  <a:gd name="T91" fmla="*/ 348 h 2016"/>
                  <a:gd name="T92" fmla="*/ 1847 w 2016"/>
                  <a:gd name="T93" fmla="*/ 169 h 2016"/>
                  <a:gd name="T94" fmla="*/ 1668 w 2016"/>
                  <a:gd name="T95" fmla="*/ 53 h 2016"/>
                  <a:gd name="T96" fmla="*/ 1423 w 2016"/>
                  <a:gd name="T97" fmla="*/ 6 h 2016"/>
                  <a:gd name="T98" fmla="*/ 1008 w 2016"/>
                  <a:gd name="T99" fmla="*/ 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16" h="2016">
                    <a:moveTo>
                      <a:pt x="1008" y="182"/>
                    </a:moveTo>
                    <a:cubicBezTo>
                      <a:pt x="1277" y="182"/>
                      <a:pt x="1309" y="183"/>
                      <a:pt x="1415" y="188"/>
                    </a:cubicBezTo>
                    <a:cubicBezTo>
                      <a:pt x="1513" y="192"/>
                      <a:pt x="1567" y="209"/>
                      <a:pt x="1602" y="222"/>
                    </a:cubicBezTo>
                    <a:cubicBezTo>
                      <a:pt x="1649" y="241"/>
                      <a:pt x="1683" y="263"/>
                      <a:pt x="1718" y="298"/>
                    </a:cubicBezTo>
                    <a:cubicBezTo>
                      <a:pt x="1753" y="333"/>
                      <a:pt x="1775" y="367"/>
                      <a:pt x="1794" y="414"/>
                    </a:cubicBezTo>
                    <a:cubicBezTo>
                      <a:pt x="1807" y="449"/>
                      <a:pt x="1824" y="503"/>
                      <a:pt x="1828" y="601"/>
                    </a:cubicBezTo>
                    <a:cubicBezTo>
                      <a:pt x="1833" y="707"/>
                      <a:pt x="1834" y="739"/>
                      <a:pt x="1834" y="1008"/>
                    </a:cubicBezTo>
                    <a:cubicBezTo>
                      <a:pt x="1834" y="1277"/>
                      <a:pt x="1833" y="1309"/>
                      <a:pt x="1828" y="1415"/>
                    </a:cubicBezTo>
                    <a:cubicBezTo>
                      <a:pt x="1824" y="1513"/>
                      <a:pt x="1807" y="1567"/>
                      <a:pt x="1794" y="1602"/>
                    </a:cubicBezTo>
                    <a:cubicBezTo>
                      <a:pt x="1775" y="1649"/>
                      <a:pt x="1753" y="1683"/>
                      <a:pt x="1718" y="1718"/>
                    </a:cubicBezTo>
                    <a:cubicBezTo>
                      <a:pt x="1683" y="1753"/>
                      <a:pt x="1649" y="1775"/>
                      <a:pt x="1602" y="1794"/>
                    </a:cubicBezTo>
                    <a:cubicBezTo>
                      <a:pt x="1567" y="1807"/>
                      <a:pt x="1513" y="1824"/>
                      <a:pt x="1415" y="1828"/>
                    </a:cubicBezTo>
                    <a:cubicBezTo>
                      <a:pt x="1309" y="1833"/>
                      <a:pt x="1277" y="1834"/>
                      <a:pt x="1008" y="1834"/>
                    </a:cubicBezTo>
                    <a:cubicBezTo>
                      <a:pt x="739" y="1834"/>
                      <a:pt x="707" y="1833"/>
                      <a:pt x="601" y="1828"/>
                    </a:cubicBezTo>
                    <a:cubicBezTo>
                      <a:pt x="503" y="1824"/>
                      <a:pt x="449" y="1807"/>
                      <a:pt x="414" y="1794"/>
                    </a:cubicBezTo>
                    <a:cubicBezTo>
                      <a:pt x="367" y="1775"/>
                      <a:pt x="333" y="1753"/>
                      <a:pt x="298" y="1718"/>
                    </a:cubicBezTo>
                    <a:cubicBezTo>
                      <a:pt x="263" y="1683"/>
                      <a:pt x="241" y="1649"/>
                      <a:pt x="222" y="1602"/>
                    </a:cubicBezTo>
                    <a:cubicBezTo>
                      <a:pt x="209" y="1567"/>
                      <a:pt x="192" y="1513"/>
                      <a:pt x="188" y="1415"/>
                    </a:cubicBezTo>
                    <a:cubicBezTo>
                      <a:pt x="183" y="1309"/>
                      <a:pt x="182" y="1277"/>
                      <a:pt x="182" y="1008"/>
                    </a:cubicBezTo>
                    <a:cubicBezTo>
                      <a:pt x="182" y="739"/>
                      <a:pt x="183" y="707"/>
                      <a:pt x="188" y="601"/>
                    </a:cubicBezTo>
                    <a:cubicBezTo>
                      <a:pt x="192" y="503"/>
                      <a:pt x="209" y="449"/>
                      <a:pt x="222" y="414"/>
                    </a:cubicBezTo>
                    <a:cubicBezTo>
                      <a:pt x="241" y="367"/>
                      <a:pt x="263" y="333"/>
                      <a:pt x="298" y="298"/>
                    </a:cubicBezTo>
                    <a:cubicBezTo>
                      <a:pt x="333" y="263"/>
                      <a:pt x="367" y="241"/>
                      <a:pt x="414" y="222"/>
                    </a:cubicBezTo>
                    <a:cubicBezTo>
                      <a:pt x="449" y="209"/>
                      <a:pt x="503" y="192"/>
                      <a:pt x="601" y="188"/>
                    </a:cubicBezTo>
                    <a:cubicBezTo>
                      <a:pt x="707" y="183"/>
                      <a:pt x="739" y="182"/>
                      <a:pt x="1008" y="182"/>
                    </a:cubicBezTo>
                    <a:moveTo>
                      <a:pt x="1008" y="0"/>
                    </a:moveTo>
                    <a:cubicBezTo>
                      <a:pt x="734" y="0"/>
                      <a:pt x="700" y="1"/>
                      <a:pt x="593" y="6"/>
                    </a:cubicBezTo>
                    <a:cubicBezTo>
                      <a:pt x="485" y="11"/>
                      <a:pt x="412" y="28"/>
                      <a:pt x="348" y="53"/>
                    </a:cubicBezTo>
                    <a:cubicBezTo>
                      <a:pt x="282" y="79"/>
                      <a:pt x="225" y="113"/>
                      <a:pt x="169" y="169"/>
                    </a:cubicBezTo>
                    <a:cubicBezTo>
                      <a:pt x="113" y="225"/>
                      <a:pt x="79" y="282"/>
                      <a:pt x="53" y="348"/>
                    </a:cubicBezTo>
                    <a:cubicBezTo>
                      <a:pt x="28" y="412"/>
                      <a:pt x="11" y="485"/>
                      <a:pt x="6" y="593"/>
                    </a:cubicBezTo>
                    <a:cubicBezTo>
                      <a:pt x="1" y="700"/>
                      <a:pt x="0" y="734"/>
                      <a:pt x="0" y="1008"/>
                    </a:cubicBezTo>
                    <a:cubicBezTo>
                      <a:pt x="0" y="1282"/>
                      <a:pt x="1" y="1316"/>
                      <a:pt x="6" y="1423"/>
                    </a:cubicBezTo>
                    <a:cubicBezTo>
                      <a:pt x="11" y="1531"/>
                      <a:pt x="28" y="1604"/>
                      <a:pt x="53" y="1668"/>
                    </a:cubicBezTo>
                    <a:cubicBezTo>
                      <a:pt x="79" y="1734"/>
                      <a:pt x="113" y="1791"/>
                      <a:pt x="169" y="1847"/>
                    </a:cubicBezTo>
                    <a:cubicBezTo>
                      <a:pt x="225" y="1903"/>
                      <a:pt x="282" y="1937"/>
                      <a:pt x="348" y="1963"/>
                    </a:cubicBezTo>
                    <a:cubicBezTo>
                      <a:pt x="412" y="1988"/>
                      <a:pt x="485" y="2005"/>
                      <a:pt x="593" y="2010"/>
                    </a:cubicBezTo>
                    <a:cubicBezTo>
                      <a:pt x="700" y="2015"/>
                      <a:pt x="734" y="2016"/>
                      <a:pt x="1008" y="2016"/>
                    </a:cubicBezTo>
                    <a:cubicBezTo>
                      <a:pt x="1282" y="2016"/>
                      <a:pt x="1316" y="2015"/>
                      <a:pt x="1423" y="2010"/>
                    </a:cubicBezTo>
                    <a:cubicBezTo>
                      <a:pt x="1531" y="2005"/>
                      <a:pt x="1604" y="1988"/>
                      <a:pt x="1668" y="1963"/>
                    </a:cubicBezTo>
                    <a:cubicBezTo>
                      <a:pt x="1734" y="1937"/>
                      <a:pt x="1791" y="1903"/>
                      <a:pt x="1847" y="1847"/>
                    </a:cubicBezTo>
                    <a:cubicBezTo>
                      <a:pt x="1903" y="1791"/>
                      <a:pt x="1937" y="1734"/>
                      <a:pt x="1963" y="1668"/>
                    </a:cubicBezTo>
                    <a:cubicBezTo>
                      <a:pt x="1988" y="1604"/>
                      <a:pt x="2005" y="1531"/>
                      <a:pt x="2010" y="1423"/>
                    </a:cubicBezTo>
                    <a:cubicBezTo>
                      <a:pt x="2015" y="1316"/>
                      <a:pt x="2016" y="1282"/>
                      <a:pt x="2016" y="1008"/>
                    </a:cubicBezTo>
                    <a:cubicBezTo>
                      <a:pt x="2016" y="734"/>
                      <a:pt x="2015" y="700"/>
                      <a:pt x="2010" y="593"/>
                    </a:cubicBezTo>
                    <a:cubicBezTo>
                      <a:pt x="2005" y="485"/>
                      <a:pt x="1988" y="412"/>
                      <a:pt x="1963" y="348"/>
                    </a:cubicBezTo>
                    <a:cubicBezTo>
                      <a:pt x="1937" y="282"/>
                      <a:pt x="1903" y="225"/>
                      <a:pt x="1847" y="169"/>
                    </a:cubicBezTo>
                    <a:cubicBezTo>
                      <a:pt x="1791" y="113"/>
                      <a:pt x="1734" y="79"/>
                      <a:pt x="1668" y="53"/>
                    </a:cubicBezTo>
                    <a:cubicBezTo>
                      <a:pt x="1604" y="28"/>
                      <a:pt x="1531" y="11"/>
                      <a:pt x="1423" y="6"/>
                    </a:cubicBezTo>
                    <a:cubicBezTo>
                      <a:pt x="1316" y="1"/>
                      <a:pt x="1282" y="0"/>
                      <a:pt x="1008" y="0"/>
                    </a:cubicBezTo>
                    <a:close/>
                  </a:path>
                </a:pathLst>
              </a:custGeom>
              <a:solidFill>
                <a:srgbClr val="003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9C076922-9A80-4B8C-AAD2-A8450426352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389916" y="2775760"/>
                <a:ext cx="196875" cy="196875"/>
              </a:xfrm>
              <a:custGeom>
                <a:avLst/>
                <a:gdLst>
                  <a:gd name="T0" fmla="*/ 517 w 1034"/>
                  <a:gd name="T1" fmla="*/ 0 h 1034"/>
                  <a:gd name="T2" fmla="*/ 0 w 1034"/>
                  <a:gd name="T3" fmla="*/ 517 h 1034"/>
                  <a:gd name="T4" fmla="*/ 517 w 1034"/>
                  <a:gd name="T5" fmla="*/ 1034 h 1034"/>
                  <a:gd name="T6" fmla="*/ 1034 w 1034"/>
                  <a:gd name="T7" fmla="*/ 517 h 1034"/>
                  <a:gd name="T8" fmla="*/ 517 w 1034"/>
                  <a:gd name="T9" fmla="*/ 0 h 1034"/>
                  <a:gd name="T10" fmla="*/ 517 w 1034"/>
                  <a:gd name="T11" fmla="*/ 853 h 1034"/>
                  <a:gd name="T12" fmla="*/ 181 w 1034"/>
                  <a:gd name="T13" fmla="*/ 517 h 1034"/>
                  <a:gd name="T14" fmla="*/ 517 w 1034"/>
                  <a:gd name="T15" fmla="*/ 181 h 1034"/>
                  <a:gd name="T16" fmla="*/ 853 w 1034"/>
                  <a:gd name="T17" fmla="*/ 517 h 1034"/>
                  <a:gd name="T18" fmla="*/ 517 w 1034"/>
                  <a:gd name="T19" fmla="*/ 853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4" h="1034">
                    <a:moveTo>
                      <a:pt x="517" y="0"/>
                    </a:moveTo>
                    <a:cubicBezTo>
                      <a:pt x="231" y="0"/>
                      <a:pt x="0" y="231"/>
                      <a:pt x="0" y="517"/>
                    </a:cubicBezTo>
                    <a:cubicBezTo>
                      <a:pt x="0" y="803"/>
                      <a:pt x="231" y="1034"/>
                      <a:pt x="517" y="1034"/>
                    </a:cubicBezTo>
                    <a:cubicBezTo>
                      <a:pt x="803" y="1034"/>
                      <a:pt x="1034" y="803"/>
                      <a:pt x="1034" y="517"/>
                    </a:cubicBezTo>
                    <a:cubicBezTo>
                      <a:pt x="1034" y="231"/>
                      <a:pt x="803" y="0"/>
                      <a:pt x="517" y="0"/>
                    </a:cubicBezTo>
                    <a:close/>
                    <a:moveTo>
                      <a:pt x="517" y="853"/>
                    </a:moveTo>
                    <a:cubicBezTo>
                      <a:pt x="331" y="853"/>
                      <a:pt x="181" y="703"/>
                      <a:pt x="181" y="517"/>
                    </a:cubicBezTo>
                    <a:cubicBezTo>
                      <a:pt x="181" y="331"/>
                      <a:pt x="331" y="181"/>
                      <a:pt x="517" y="181"/>
                    </a:cubicBezTo>
                    <a:cubicBezTo>
                      <a:pt x="703" y="181"/>
                      <a:pt x="853" y="331"/>
                      <a:pt x="853" y="517"/>
                    </a:cubicBezTo>
                    <a:cubicBezTo>
                      <a:pt x="853" y="703"/>
                      <a:pt x="703" y="853"/>
                      <a:pt x="517" y="853"/>
                    </a:cubicBezTo>
                    <a:close/>
                  </a:path>
                </a:pathLst>
              </a:custGeom>
              <a:solidFill>
                <a:srgbClr val="003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Oval 7">
                <a:extLst>
                  <a:ext uri="{FF2B5EF4-FFF2-40B4-BE49-F238E27FC236}">
                    <a16:creationId xmlns:a16="http://schemas.microsoft.com/office/drawing/2014/main" id="{C440F010-AD08-48DE-A162-07A7BB051D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567723" y="2748727"/>
                <a:ext cx="46101" cy="46101"/>
              </a:xfrm>
              <a:prstGeom prst="ellipse">
                <a:avLst/>
              </a:prstGeom>
              <a:solidFill>
                <a:srgbClr val="003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BB7DCF77-C63C-4BBE-88C9-6A8B122B82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361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5724-C137-47F3-B441-6C1B9714F5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C0FFF-EDF5-49D0-8C1F-A5D5BA3335B9}"/>
              </a:ext>
            </a:extLst>
          </p:cNvPr>
          <p:cNvSpPr/>
          <p:nvPr userDrawn="1"/>
        </p:nvSpPr>
        <p:spPr>
          <a:xfrm>
            <a:off x="998351" y="2246533"/>
            <a:ext cx="839614" cy="411225"/>
          </a:xfrm>
          <a:prstGeom prst="rect">
            <a:avLst/>
          </a:prstGeom>
          <a:solidFill>
            <a:srgbClr val="1E4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30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73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226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1F4118-D01B-40DD-940F-068338DB15A5}"/>
              </a:ext>
            </a:extLst>
          </p:cNvPr>
          <p:cNvSpPr/>
          <p:nvPr userDrawn="1"/>
        </p:nvSpPr>
        <p:spPr>
          <a:xfrm>
            <a:off x="998351" y="1731971"/>
            <a:ext cx="839614" cy="411225"/>
          </a:xfrm>
          <a:prstGeom prst="rect">
            <a:avLst/>
          </a:prstGeom>
          <a:solidFill>
            <a:srgbClr val="003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141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97C791-7BB0-4AC9-BDE9-68939F34221B}"/>
              </a:ext>
            </a:extLst>
          </p:cNvPr>
          <p:cNvSpPr/>
          <p:nvPr userDrawn="1"/>
        </p:nvSpPr>
        <p:spPr>
          <a:xfrm>
            <a:off x="998351" y="2761094"/>
            <a:ext cx="839614" cy="411225"/>
          </a:xfrm>
          <a:prstGeom prst="rect">
            <a:avLst/>
          </a:prstGeom>
          <a:solidFill>
            <a:srgbClr val="0C2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35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693543-F502-48B0-9E65-053408E60BF0}"/>
              </a:ext>
            </a:extLst>
          </p:cNvPr>
          <p:cNvSpPr/>
          <p:nvPr userDrawn="1"/>
        </p:nvSpPr>
        <p:spPr>
          <a:xfrm>
            <a:off x="998351" y="3275656"/>
            <a:ext cx="839614" cy="411225"/>
          </a:xfrm>
          <a:prstGeom prst="rect">
            <a:avLst/>
          </a:prstGeom>
          <a:solidFill>
            <a:srgbClr val="AC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172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234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255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309040-9C95-48FE-AA99-4757E8328519}"/>
              </a:ext>
            </a:extLst>
          </p:cNvPr>
          <p:cNvSpPr/>
          <p:nvPr userDrawn="1"/>
        </p:nvSpPr>
        <p:spPr>
          <a:xfrm>
            <a:off x="2992848" y="1732478"/>
            <a:ext cx="839614" cy="411225"/>
          </a:xfrm>
          <a:prstGeom prst="rect">
            <a:avLst/>
          </a:prstGeom>
          <a:solidFill>
            <a:srgbClr val="76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118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210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7B22-3CA8-4621-8A3B-B9D2E3D07988}"/>
              </a:ext>
            </a:extLst>
          </p:cNvPr>
          <p:cNvSpPr txBox="1"/>
          <p:nvPr userDrawn="1"/>
        </p:nvSpPr>
        <p:spPr>
          <a:xfrm>
            <a:off x="983882" y="1330325"/>
            <a:ext cx="136404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Primary colors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53D312-00EF-44B5-9D91-290BE0E19654}"/>
              </a:ext>
            </a:extLst>
          </p:cNvPr>
          <p:cNvSpPr/>
          <p:nvPr userDrawn="1"/>
        </p:nvSpPr>
        <p:spPr>
          <a:xfrm>
            <a:off x="998351" y="3786711"/>
            <a:ext cx="839614" cy="411225"/>
          </a:xfrm>
          <a:prstGeom prst="rect">
            <a:avLst/>
          </a:prstGeom>
          <a:solidFill>
            <a:srgbClr val="00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184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245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D98991-520C-4FD6-8B23-8732995E56B1}"/>
              </a:ext>
            </a:extLst>
          </p:cNvPr>
          <p:cNvSpPr/>
          <p:nvPr userDrawn="1"/>
        </p:nvSpPr>
        <p:spPr>
          <a:xfrm>
            <a:off x="998351" y="4301271"/>
            <a:ext cx="839614" cy="411225"/>
          </a:xfrm>
          <a:prstGeom prst="rect">
            <a:avLst/>
          </a:prstGeom>
          <a:solidFill>
            <a:srgbClr val="721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114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19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234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A38B4C-5B80-413E-B283-1F1ADBFD09CD}"/>
              </a:ext>
            </a:extLst>
          </p:cNvPr>
          <p:cNvSpPr/>
          <p:nvPr userDrawn="1"/>
        </p:nvSpPr>
        <p:spPr>
          <a:xfrm>
            <a:off x="998351" y="4809439"/>
            <a:ext cx="839614" cy="411225"/>
          </a:xfrm>
          <a:prstGeom prst="rect">
            <a:avLst/>
          </a:prstGeom>
          <a:solidFill>
            <a:srgbClr val="FD3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253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52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7E492-5EF0-4085-AA14-90D280B1DF69}"/>
              </a:ext>
            </a:extLst>
          </p:cNvPr>
          <p:cNvSpPr txBox="1"/>
          <p:nvPr userDrawn="1"/>
        </p:nvSpPr>
        <p:spPr>
          <a:xfrm>
            <a:off x="1921682" y="2852903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Dark Blue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8A2D81-3A9C-47D3-8174-874F601607DC}"/>
              </a:ext>
            </a:extLst>
          </p:cNvPr>
          <p:cNvSpPr txBox="1"/>
          <p:nvPr userDrawn="1"/>
        </p:nvSpPr>
        <p:spPr>
          <a:xfrm>
            <a:off x="1921682" y="1830789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KPMG blue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1116-D184-4C43-9C1C-30181CDF0E84}"/>
              </a:ext>
            </a:extLst>
          </p:cNvPr>
          <p:cNvSpPr txBox="1"/>
          <p:nvPr userDrawn="1"/>
        </p:nvSpPr>
        <p:spPr>
          <a:xfrm>
            <a:off x="1921682" y="3363960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Light Blue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430D78-5EDB-481E-BB6D-67D8689BCE11}"/>
              </a:ext>
            </a:extLst>
          </p:cNvPr>
          <p:cNvSpPr txBox="1"/>
          <p:nvPr userDrawn="1"/>
        </p:nvSpPr>
        <p:spPr>
          <a:xfrm>
            <a:off x="3916179" y="1817279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Blue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2EE987-0425-4CD8-B75D-E3E8F8C2096D}"/>
              </a:ext>
            </a:extLst>
          </p:cNvPr>
          <p:cNvSpPr txBox="1"/>
          <p:nvPr userDrawn="1"/>
        </p:nvSpPr>
        <p:spPr>
          <a:xfrm>
            <a:off x="1921682" y="2341846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Cobalt Blue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01B4DF-404A-4544-B313-2720FCBDD0B4}"/>
              </a:ext>
            </a:extLst>
          </p:cNvPr>
          <p:cNvSpPr txBox="1"/>
          <p:nvPr userDrawn="1"/>
        </p:nvSpPr>
        <p:spPr>
          <a:xfrm>
            <a:off x="1921682" y="3874401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Pacific Blue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DFA940-4699-43CF-A21A-AE4227704697}"/>
              </a:ext>
            </a:extLst>
          </p:cNvPr>
          <p:cNvSpPr txBox="1"/>
          <p:nvPr userDrawn="1"/>
        </p:nvSpPr>
        <p:spPr>
          <a:xfrm>
            <a:off x="1921682" y="4385458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Purple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A40265-6498-4E16-877D-6BC9A8CE7DCA}"/>
              </a:ext>
            </a:extLst>
          </p:cNvPr>
          <p:cNvSpPr txBox="1"/>
          <p:nvPr userDrawn="1"/>
        </p:nvSpPr>
        <p:spPr>
          <a:xfrm>
            <a:off x="1921682" y="4896518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Pink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B6D9AD-8E94-4A62-B92C-C973F5486E37}"/>
              </a:ext>
            </a:extLst>
          </p:cNvPr>
          <p:cNvSpPr/>
          <p:nvPr userDrawn="1"/>
        </p:nvSpPr>
        <p:spPr>
          <a:xfrm>
            <a:off x="2999643" y="2243028"/>
            <a:ext cx="839614" cy="411225"/>
          </a:xfrm>
          <a:prstGeom prst="rect">
            <a:avLst/>
          </a:prstGeom>
          <a:solidFill>
            <a:srgbClr val="510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81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188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77AFC-4BDC-44AC-80A6-06A9503B868A}"/>
              </a:ext>
            </a:extLst>
          </p:cNvPr>
          <p:cNvSpPr/>
          <p:nvPr userDrawn="1"/>
        </p:nvSpPr>
        <p:spPr>
          <a:xfrm>
            <a:off x="2999643" y="2757590"/>
            <a:ext cx="839614" cy="411225"/>
          </a:xfrm>
          <a:prstGeom prst="rect">
            <a:avLst/>
          </a:prstGeom>
          <a:solidFill>
            <a:srgbClr val="B49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180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31EB6-12A0-47AA-88B0-D248845383EA}"/>
              </a:ext>
            </a:extLst>
          </p:cNvPr>
          <p:cNvSpPr txBox="1"/>
          <p:nvPr userDrawn="1"/>
        </p:nvSpPr>
        <p:spPr>
          <a:xfrm>
            <a:off x="2992848" y="1330325"/>
            <a:ext cx="19463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Accent colors for infographics and charts only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B8F1FC7-CA8A-485A-9440-4EA69DF44F1B}"/>
              </a:ext>
            </a:extLst>
          </p:cNvPr>
          <p:cNvSpPr/>
          <p:nvPr userDrawn="1"/>
        </p:nvSpPr>
        <p:spPr>
          <a:xfrm>
            <a:off x="2999643" y="3272151"/>
            <a:ext cx="839614" cy="411225"/>
          </a:xfrm>
          <a:prstGeom prst="rect">
            <a:avLst/>
          </a:prstGeom>
          <a:solidFill>
            <a:srgbClr val="AB0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171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130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F4DC1F0-F2DB-41DC-B843-C645575C978D}"/>
              </a:ext>
            </a:extLst>
          </p:cNvPr>
          <p:cNvSpPr/>
          <p:nvPr userDrawn="1"/>
        </p:nvSpPr>
        <p:spPr>
          <a:xfrm>
            <a:off x="2999643" y="3786713"/>
            <a:ext cx="839614" cy="411225"/>
          </a:xfrm>
          <a:prstGeom prst="rect">
            <a:avLst/>
          </a:prstGeom>
          <a:solidFill>
            <a:srgbClr val="FFA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255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163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218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FDCCC15-7DDA-4C27-A66A-86FEF3CE0FDB}"/>
              </a:ext>
            </a:extLst>
          </p:cNvPr>
          <p:cNvSpPr/>
          <p:nvPr userDrawn="1"/>
        </p:nvSpPr>
        <p:spPr>
          <a:xfrm>
            <a:off x="2999643" y="4301273"/>
            <a:ext cx="839614" cy="411225"/>
          </a:xfrm>
          <a:prstGeom prst="rect">
            <a:avLst/>
          </a:prstGeom>
          <a:solidFill>
            <a:srgbClr val="098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9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142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126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6A7B705-A81A-45EE-B7F8-A08C39775723}"/>
              </a:ext>
            </a:extLst>
          </p:cNvPr>
          <p:cNvSpPr/>
          <p:nvPr userDrawn="1"/>
        </p:nvSpPr>
        <p:spPr>
          <a:xfrm>
            <a:off x="2999643" y="4809441"/>
            <a:ext cx="839614" cy="411225"/>
          </a:xfrm>
          <a:prstGeom prst="rect">
            <a:avLst/>
          </a:prstGeom>
          <a:solidFill>
            <a:srgbClr val="00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192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174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0C56EF7-AC83-449B-8CC3-F1D314081B92}"/>
              </a:ext>
            </a:extLst>
          </p:cNvPr>
          <p:cNvSpPr/>
          <p:nvPr userDrawn="1"/>
        </p:nvSpPr>
        <p:spPr>
          <a:xfrm>
            <a:off x="2999643" y="5324001"/>
            <a:ext cx="839614" cy="411225"/>
          </a:xfrm>
          <a:prstGeom prst="rect">
            <a:avLst/>
          </a:prstGeom>
          <a:solidFill>
            <a:srgbClr val="63E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accent3"/>
                </a:solidFill>
              </a:rPr>
              <a:t>99</a:t>
            </a:r>
          </a:p>
          <a:p>
            <a:pPr algn="ctr"/>
            <a:r>
              <a:rPr lang="en-GB" sz="800">
                <a:solidFill>
                  <a:schemeClr val="accent3"/>
                </a:solidFill>
              </a:rPr>
              <a:t>235</a:t>
            </a:r>
          </a:p>
          <a:p>
            <a:pPr algn="ctr"/>
            <a:r>
              <a:rPr lang="en-GB" sz="800">
                <a:solidFill>
                  <a:schemeClr val="accent3"/>
                </a:solidFill>
              </a:rPr>
              <a:t>218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4556660-1591-47B1-B18E-F2FCE5FDCA50}"/>
              </a:ext>
            </a:extLst>
          </p:cNvPr>
          <p:cNvGrpSpPr/>
          <p:nvPr userDrawn="1"/>
        </p:nvGrpSpPr>
        <p:grpSpPr>
          <a:xfrm>
            <a:off x="3971416" y="2341846"/>
            <a:ext cx="1253995" cy="3303408"/>
            <a:chOff x="2169429" y="1756308"/>
            <a:chExt cx="2286000" cy="330340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42448-F6EA-445E-86F6-56F1F6B8DCA0}"/>
                </a:ext>
              </a:extLst>
            </p:cNvPr>
            <p:cNvSpPr txBox="1"/>
            <p:nvPr userDrawn="1"/>
          </p:nvSpPr>
          <p:spPr>
            <a:xfrm>
              <a:off x="2169429" y="2778422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Dark Pink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F2D96E-0391-44D3-9D85-C49CD2682224}"/>
                </a:ext>
              </a:extLst>
            </p:cNvPr>
            <p:cNvSpPr txBox="1"/>
            <p:nvPr userDrawn="1"/>
          </p:nvSpPr>
          <p:spPr>
            <a:xfrm>
              <a:off x="2169429" y="1756308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Dark Purple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12A9094-C141-4137-91C8-07CDF0270449}"/>
                </a:ext>
              </a:extLst>
            </p:cNvPr>
            <p:cNvSpPr txBox="1"/>
            <p:nvPr userDrawn="1"/>
          </p:nvSpPr>
          <p:spPr>
            <a:xfrm>
              <a:off x="2169429" y="3289479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Light Pink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55B7B5-73DE-46AF-B400-88997B50AD80}"/>
                </a:ext>
              </a:extLst>
            </p:cNvPr>
            <p:cNvSpPr txBox="1"/>
            <p:nvPr userDrawn="1"/>
          </p:nvSpPr>
          <p:spPr>
            <a:xfrm>
              <a:off x="2169429" y="3800536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Dark Green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B4C4881-6213-41A5-AC03-CCE78498A9AE}"/>
                </a:ext>
              </a:extLst>
            </p:cNvPr>
            <p:cNvSpPr txBox="1"/>
            <p:nvPr userDrawn="1"/>
          </p:nvSpPr>
          <p:spPr>
            <a:xfrm>
              <a:off x="2169429" y="2267365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Light Purple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40387EA-5FDE-4F6F-BAF2-604549CCD0F0}"/>
                </a:ext>
              </a:extLst>
            </p:cNvPr>
            <p:cNvSpPr txBox="1"/>
            <p:nvPr userDrawn="1"/>
          </p:nvSpPr>
          <p:spPr>
            <a:xfrm>
              <a:off x="2169429" y="4311593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Green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92671DE-F6BD-48CB-B11C-208DD1F1CCB3}"/>
                </a:ext>
              </a:extLst>
            </p:cNvPr>
            <p:cNvSpPr txBox="1"/>
            <p:nvPr userDrawn="1"/>
          </p:nvSpPr>
          <p:spPr>
            <a:xfrm>
              <a:off x="2169429" y="4822650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Light Green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5C7B945-9627-4D94-B008-C987FEA96972}"/>
              </a:ext>
            </a:extLst>
          </p:cNvPr>
          <p:cNvSpPr/>
          <p:nvPr userDrawn="1"/>
        </p:nvSpPr>
        <p:spPr>
          <a:xfrm>
            <a:off x="5232206" y="1731971"/>
            <a:ext cx="839614" cy="4112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51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EB1F170-4966-4AAF-ABAA-3D2A0369F7FA}"/>
              </a:ext>
            </a:extLst>
          </p:cNvPr>
          <p:cNvSpPr/>
          <p:nvPr userDrawn="1"/>
        </p:nvSpPr>
        <p:spPr>
          <a:xfrm>
            <a:off x="5232206" y="2246533"/>
            <a:ext cx="839614" cy="41122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102</a:t>
            </a:r>
          </a:p>
          <a:p>
            <a:pPr algn="ctr"/>
            <a:endParaRPr lang="en-GB" sz="80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033C2B2-E4D1-4420-8509-EC1E2C80321F}"/>
              </a:ext>
            </a:extLst>
          </p:cNvPr>
          <p:cNvSpPr txBox="1"/>
          <p:nvPr userDrawn="1"/>
        </p:nvSpPr>
        <p:spPr>
          <a:xfrm>
            <a:off x="5225411" y="1330325"/>
            <a:ext cx="15452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Neutrals for infographics and charts only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BFC6FF0-9D30-4829-A667-26B9E6467077}"/>
              </a:ext>
            </a:extLst>
          </p:cNvPr>
          <p:cNvSpPr/>
          <p:nvPr userDrawn="1"/>
        </p:nvSpPr>
        <p:spPr>
          <a:xfrm>
            <a:off x="5232206" y="2761094"/>
            <a:ext cx="839614" cy="411225"/>
          </a:xfrm>
          <a:prstGeom prst="rect">
            <a:avLst/>
          </a:prstGeom>
          <a:solidFill>
            <a:srgbClr val="98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152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F40F7A4-A491-46D0-AC78-F38FB368D987}"/>
              </a:ext>
            </a:extLst>
          </p:cNvPr>
          <p:cNvSpPr/>
          <p:nvPr userDrawn="1"/>
        </p:nvSpPr>
        <p:spPr>
          <a:xfrm>
            <a:off x="5232206" y="3275656"/>
            <a:ext cx="839614" cy="411225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178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178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178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2CE48C-CD62-438B-AF1B-E80398CE41CF}"/>
              </a:ext>
            </a:extLst>
          </p:cNvPr>
          <p:cNvSpPr/>
          <p:nvPr userDrawn="1"/>
        </p:nvSpPr>
        <p:spPr>
          <a:xfrm>
            <a:off x="5232206" y="3790216"/>
            <a:ext cx="839614" cy="41122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tx1"/>
                </a:solidFill>
              </a:rPr>
              <a:t>229</a:t>
            </a:r>
          </a:p>
          <a:p>
            <a:pPr algn="ctr"/>
            <a:r>
              <a:rPr lang="en-GB" sz="800">
                <a:solidFill>
                  <a:schemeClr val="tx1"/>
                </a:solidFill>
              </a:rPr>
              <a:t>229</a:t>
            </a:r>
          </a:p>
          <a:p>
            <a:pPr algn="ctr"/>
            <a:r>
              <a:rPr lang="en-GB" sz="800">
                <a:solidFill>
                  <a:schemeClr val="tx1"/>
                </a:solidFill>
              </a:rPr>
              <a:t>229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FA814C9-BD96-4348-B664-2AD4A5DAAB12}"/>
              </a:ext>
            </a:extLst>
          </p:cNvPr>
          <p:cNvSpPr txBox="1"/>
          <p:nvPr userDrawn="1"/>
        </p:nvSpPr>
        <p:spPr>
          <a:xfrm>
            <a:off x="6203979" y="2852903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38E8C09-0782-4E70-887B-080A8FC240A9}"/>
              </a:ext>
            </a:extLst>
          </p:cNvPr>
          <p:cNvSpPr txBox="1"/>
          <p:nvPr userDrawn="1"/>
        </p:nvSpPr>
        <p:spPr>
          <a:xfrm>
            <a:off x="6203979" y="1830789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C3E17E9-EAB5-401D-99B5-E01BBCBAAE59}"/>
              </a:ext>
            </a:extLst>
          </p:cNvPr>
          <p:cNvSpPr txBox="1"/>
          <p:nvPr userDrawn="1"/>
        </p:nvSpPr>
        <p:spPr>
          <a:xfrm>
            <a:off x="6203979" y="3363960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A95C41B-9591-4042-8AC0-03DBDA91FD18}"/>
              </a:ext>
            </a:extLst>
          </p:cNvPr>
          <p:cNvSpPr txBox="1"/>
          <p:nvPr userDrawn="1"/>
        </p:nvSpPr>
        <p:spPr>
          <a:xfrm>
            <a:off x="6203979" y="3875017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924189F-5F86-46B9-810F-1AF60243011B}"/>
              </a:ext>
            </a:extLst>
          </p:cNvPr>
          <p:cNvSpPr txBox="1"/>
          <p:nvPr userDrawn="1"/>
        </p:nvSpPr>
        <p:spPr>
          <a:xfrm>
            <a:off x="6203979" y="2341846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ACB48A6-B340-401D-8994-A0E53291AC9B}"/>
              </a:ext>
            </a:extLst>
          </p:cNvPr>
          <p:cNvSpPr/>
          <p:nvPr userDrawn="1"/>
        </p:nvSpPr>
        <p:spPr>
          <a:xfrm>
            <a:off x="7170486" y="2656172"/>
            <a:ext cx="839614" cy="41122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endParaRPr lang="en-GB" sz="80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F71474-A782-4BB1-8B9F-8DCCEAF88E0C}"/>
              </a:ext>
            </a:extLst>
          </p:cNvPr>
          <p:cNvSpPr/>
          <p:nvPr userDrawn="1"/>
        </p:nvSpPr>
        <p:spPr>
          <a:xfrm>
            <a:off x="9170077" y="2656172"/>
            <a:ext cx="839614" cy="411225"/>
          </a:xfrm>
          <a:prstGeom prst="rect">
            <a:avLst/>
          </a:prstGeom>
          <a:gradFill>
            <a:gsLst>
              <a:gs pos="100000">
                <a:srgbClr val="ACEAFF"/>
              </a:gs>
              <a:gs pos="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endParaRPr lang="en-GB" sz="80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02BFCC-8EF9-4273-ADB0-A655CD827F66}"/>
              </a:ext>
            </a:extLst>
          </p:cNvPr>
          <p:cNvSpPr txBox="1"/>
          <p:nvPr userDrawn="1"/>
        </p:nvSpPr>
        <p:spPr>
          <a:xfrm>
            <a:off x="8028290" y="2743862"/>
            <a:ext cx="1568421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Purple/</a:t>
            </a:r>
            <a:br>
              <a:rPr lang="en-GB" sz="1000"/>
            </a:br>
            <a:r>
              <a:rPr lang="en-GB" sz="1000"/>
              <a:t>Cobalt gradient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D8D802-07C6-434C-B36C-582D2F2FAF7C}"/>
              </a:ext>
            </a:extLst>
          </p:cNvPr>
          <p:cNvSpPr txBox="1"/>
          <p:nvPr userDrawn="1"/>
        </p:nvSpPr>
        <p:spPr>
          <a:xfrm>
            <a:off x="10053992" y="2743862"/>
            <a:ext cx="1709098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Pacific/</a:t>
            </a:r>
            <a:br>
              <a:rPr lang="en-GB" sz="1000"/>
            </a:br>
            <a:r>
              <a:rPr lang="en-GB" sz="1000"/>
              <a:t>Light Blue gradient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6630A0-1CC3-4558-99F3-72A9846C3FA4}"/>
              </a:ext>
            </a:extLst>
          </p:cNvPr>
          <p:cNvSpPr txBox="1"/>
          <p:nvPr userDrawn="1"/>
        </p:nvSpPr>
        <p:spPr>
          <a:xfrm>
            <a:off x="7146554" y="1298952"/>
            <a:ext cx="4047046" cy="12695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Gradients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The </a:t>
            </a:r>
            <a:r>
              <a:rPr lang="en-US" sz="1000" b="0" noProof="0">
                <a:solidFill>
                  <a:sysClr val="windowText" lastClr="000000"/>
                </a:solidFill>
              </a:rPr>
              <a:t>colors</a:t>
            </a:r>
            <a:r>
              <a:rPr lang="en-GB" sz="1000" b="0">
                <a:solidFill>
                  <a:sysClr val="windowText" lastClr="000000"/>
                </a:solidFill>
              </a:rPr>
              <a:t> are applied at both ends of the gradient, at 0% and 100% locations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The mid-point is at 50%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The gradients are used at a 0º angle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Use the linear gradient, never radial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Do not create new gradients; use only the gradients shown here</a:t>
            </a:r>
            <a:endParaRPr lang="en-US" sz="1000" b="0">
              <a:solidFill>
                <a:sysClr val="windowText" lastClr="000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D5AAA1F-BD76-48F7-8C50-6E5979B9537B}"/>
              </a:ext>
            </a:extLst>
          </p:cNvPr>
          <p:cNvSpPr/>
          <p:nvPr userDrawn="1"/>
        </p:nvSpPr>
        <p:spPr>
          <a:xfrm>
            <a:off x="5225411" y="4304594"/>
            <a:ext cx="839614" cy="4112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tx1"/>
                </a:solidFill>
              </a:rPr>
              <a:t>255</a:t>
            </a:r>
          </a:p>
          <a:p>
            <a:pPr algn="ctr"/>
            <a:r>
              <a:rPr lang="en-GB" sz="800">
                <a:solidFill>
                  <a:schemeClr val="tx1"/>
                </a:solidFill>
              </a:rPr>
              <a:t>255</a:t>
            </a:r>
          </a:p>
          <a:p>
            <a:pPr algn="ctr"/>
            <a:r>
              <a:rPr lang="en-GB" sz="80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85E89C-C25F-4DDF-BA6F-8600323267FE}"/>
              </a:ext>
            </a:extLst>
          </p:cNvPr>
          <p:cNvSpPr txBox="1"/>
          <p:nvPr userDrawn="1"/>
        </p:nvSpPr>
        <p:spPr>
          <a:xfrm>
            <a:off x="6197184" y="4389395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White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117D9B-6EF8-4B36-A112-FD6D19D0AE23}"/>
              </a:ext>
            </a:extLst>
          </p:cNvPr>
          <p:cNvSpPr txBox="1"/>
          <p:nvPr userDrawn="1"/>
        </p:nvSpPr>
        <p:spPr>
          <a:xfrm>
            <a:off x="7146554" y="3336981"/>
            <a:ext cx="1194238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Traffic Light palette</a:t>
            </a:r>
            <a:endParaRPr lang="en-US" sz="1000" b="0">
              <a:solidFill>
                <a:sysClr val="windowText" lastClr="00000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629CA1F-9C19-4EBE-AACF-DD30D2A7CB9D}"/>
              </a:ext>
            </a:extLst>
          </p:cNvPr>
          <p:cNvSpPr>
            <a:spLocks/>
          </p:cNvSpPr>
          <p:nvPr userDrawn="1"/>
        </p:nvSpPr>
        <p:spPr>
          <a:xfrm>
            <a:off x="9353776" y="3589581"/>
            <a:ext cx="839614" cy="411225"/>
          </a:xfrm>
          <a:prstGeom prst="rect">
            <a:avLst/>
          </a:prstGeom>
          <a:solidFill>
            <a:srgbClr val="269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38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8F50825-9522-489D-AFE6-03DCC983AE45}"/>
              </a:ext>
            </a:extLst>
          </p:cNvPr>
          <p:cNvSpPr>
            <a:spLocks/>
          </p:cNvSpPr>
          <p:nvPr userDrawn="1"/>
        </p:nvSpPr>
        <p:spPr>
          <a:xfrm>
            <a:off x="8262131" y="3589581"/>
            <a:ext cx="839614" cy="411225"/>
          </a:xfrm>
          <a:prstGeom prst="rect">
            <a:avLst/>
          </a:prstGeom>
          <a:solidFill>
            <a:srgbClr val="F1C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241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196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77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20DF8B8-BB57-4FAB-8303-1EA0BDA6B7F5}"/>
              </a:ext>
            </a:extLst>
          </p:cNvPr>
          <p:cNvSpPr>
            <a:spLocks/>
          </p:cNvSpPr>
          <p:nvPr userDrawn="1"/>
        </p:nvSpPr>
        <p:spPr>
          <a:xfrm>
            <a:off x="7170486" y="3589581"/>
            <a:ext cx="839614" cy="411225"/>
          </a:xfrm>
          <a:prstGeom prst="rect">
            <a:avLst/>
          </a:prstGeom>
          <a:solidFill>
            <a:srgbClr val="ED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237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33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E284CC6-D89E-4E2E-9C1A-D2D015D4CCE1}"/>
              </a:ext>
            </a:extLst>
          </p:cNvPr>
          <p:cNvSpPr txBox="1"/>
          <p:nvPr userDrawn="1"/>
        </p:nvSpPr>
        <p:spPr>
          <a:xfrm>
            <a:off x="7146553" y="4285684"/>
            <a:ext cx="4159622" cy="6263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Potential chart color order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b="0">
                <a:solidFill>
                  <a:sysClr val="windowText" lastClr="000000"/>
                </a:solidFill>
              </a:rPr>
              <a:t>Prioritize our blues, but they don’t have to be used all at once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b="0">
                <a:solidFill>
                  <a:sysClr val="windowText" lastClr="000000"/>
                </a:solidFill>
              </a:rPr>
              <a:t>Mix light, mid and dark tones within data sets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2E93FD9-5621-45B8-BDA7-4C88B41DB4D9}"/>
              </a:ext>
            </a:extLst>
          </p:cNvPr>
          <p:cNvCxnSpPr/>
          <p:nvPr userDrawn="1"/>
        </p:nvCxnSpPr>
        <p:spPr>
          <a:xfrm>
            <a:off x="7170486" y="3242602"/>
            <a:ext cx="402311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8F7303C-5EE8-4FA6-A437-87F2BF61E6C8}"/>
              </a:ext>
            </a:extLst>
          </p:cNvPr>
          <p:cNvCxnSpPr/>
          <p:nvPr userDrawn="1"/>
        </p:nvCxnSpPr>
        <p:spPr>
          <a:xfrm>
            <a:off x="7170486" y="4176642"/>
            <a:ext cx="402311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9C72177-73C5-408A-8C21-86379F35DFDA}"/>
              </a:ext>
            </a:extLst>
          </p:cNvPr>
          <p:cNvGrpSpPr/>
          <p:nvPr userDrawn="1"/>
        </p:nvGrpSpPr>
        <p:grpSpPr>
          <a:xfrm>
            <a:off x="7170486" y="5015319"/>
            <a:ext cx="4023114" cy="868052"/>
            <a:chOff x="6942744" y="5227726"/>
            <a:chExt cx="6397168" cy="1380293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9C4E567-3FDF-4915-8D1F-4D3869F8570F}"/>
                </a:ext>
              </a:extLst>
            </p:cNvPr>
            <p:cNvSpPr/>
            <p:nvPr userDrawn="1"/>
          </p:nvSpPr>
          <p:spPr>
            <a:xfrm>
              <a:off x="8821942" y="5227726"/>
              <a:ext cx="759576" cy="592341"/>
            </a:xfrm>
            <a:prstGeom prst="rect">
              <a:avLst/>
            </a:prstGeom>
            <a:solidFill>
              <a:srgbClr val="1E4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30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73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226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DA33985-45D0-4046-B44C-8DCBCFFD86AC}"/>
                </a:ext>
              </a:extLst>
            </p:cNvPr>
            <p:cNvSpPr/>
            <p:nvPr userDrawn="1"/>
          </p:nvSpPr>
          <p:spPr>
            <a:xfrm>
              <a:off x="6942744" y="5227726"/>
              <a:ext cx="759576" cy="592341"/>
            </a:xfrm>
            <a:prstGeom prst="rect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51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141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0024D76-5422-4C07-A547-F2C593130265}"/>
                </a:ext>
              </a:extLst>
            </p:cNvPr>
            <p:cNvSpPr/>
            <p:nvPr userDrawn="1"/>
          </p:nvSpPr>
          <p:spPr>
            <a:xfrm>
              <a:off x="9761541" y="5227726"/>
              <a:ext cx="759576" cy="592341"/>
            </a:xfrm>
            <a:prstGeom prst="rect">
              <a:avLst/>
            </a:prstGeom>
            <a:solidFill>
              <a:srgbClr val="76D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118</a:t>
              </a:r>
            </a:p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210</a:t>
              </a:r>
            </a:p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255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6E42AD4-4E53-43DB-966B-14EA0ED3E458}"/>
                </a:ext>
              </a:extLst>
            </p:cNvPr>
            <p:cNvSpPr/>
            <p:nvPr userDrawn="1"/>
          </p:nvSpPr>
          <p:spPr>
            <a:xfrm>
              <a:off x="11640737" y="5227726"/>
              <a:ext cx="759576" cy="592341"/>
            </a:xfrm>
            <a:prstGeom prst="rect">
              <a:avLst/>
            </a:prstGeom>
            <a:solidFill>
              <a:srgbClr val="B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180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151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255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123BFF0-C9BC-4A9F-8C1A-6677CDC1F631}"/>
                </a:ext>
              </a:extLst>
            </p:cNvPr>
            <p:cNvSpPr/>
            <p:nvPr userDrawn="1"/>
          </p:nvSpPr>
          <p:spPr>
            <a:xfrm>
              <a:off x="8821942" y="6015678"/>
              <a:ext cx="759576" cy="592341"/>
            </a:xfrm>
            <a:prstGeom prst="rect">
              <a:avLst/>
            </a:prstGeom>
            <a:solidFill>
              <a:srgbClr val="FD34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253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52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156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B91896C-FA19-4C29-A6A4-8285D7F3418C}"/>
                </a:ext>
              </a:extLst>
            </p:cNvPr>
            <p:cNvSpPr/>
            <p:nvPr userDrawn="1"/>
          </p:nvSpPr>
          <p:spPr>
            <a:xfrm>
              <a:off x="10701139" y="5227726"/>
              <a:ext cx="759576" cy="592341"/>
            </a:xfrm>
            <a:prstGeom prst="rect">
              <a:avLst/>
            </a:prstGeom>
            <a:solidFill>
              <a:srgbClr val="721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114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19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234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8E4376B-58CB-4B0E-AB7F-3AF61E7659F9}"/>
                </a:ext>
              </a:extLst>
            </p:cNvPr>
            <p:cNvSpPr/>
            <p:nvPr userDrawn="1"/>
          </p:nvSpPr>
          <p:spPr>
            <a:xfrm>
              <a:off x="9761541" y="6015678"/>
              <a:ext cx="759576" cy="592341"/>
            </a:xfrm>
            <a:prstGeom prst="rect">
              <a:avLst/>
            </a:prstGeom>
            <a:solidFill>
              <a:srgbClr val="FFA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255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163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218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CCBC42E-797C-4CB6-8C59-2D6FCDDB1F33}"/>
                </a:ext>
              </a:extLst>
            </p:cNvPr>
            <p:cNvSpPr/>
            <p:nvPr userDrawn="1"/>
          </p:nvSpPr>
          <p:spPr>
            <a:xfrm>
              <a:off x="6942744" y="6015678"/>
              <a:ext cx="759576" cy="592341"/>
            </a:xfrm>
            <a:prstGeom prst="rect">
              <a:avLst/>
            </a:prstGeom>
            <a:solidFill>
              <a:srgbClr val="00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192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174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91DA2AF-1629-48DB-9571-C0A4059F3B38}"/>
                </a:ext>
              </a:extLst>
            </p:cNvPr>
            <p:cNvSpPr/>
            <p:nvPr userDrawn="1"/>
          </p:nvSpPr>
          <p:spPr>
            <a:xfrm>
              <a:off x="12580336" y="6015678"/>
              <a:ext cx="759576" cy="592341"/>
            </a:xfrm>
            <a:prstGeom prst="rect">
              <a:avLst/>
            </a:prstGeom>
            <a:solidFill>
              <a:srgbClr val="63E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99</a:t>
              </a:r>
            </a:p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235</a:t>
              </a:r>
            </a:p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218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004D9F3-522B-4798-8584-5DAEBCA82D69}"/>
                </a:ext>
              </a:extLst>
            </p:cNvPr>
            <p:cNvSpPr/>
            <p:nvPr userDrawn="1"/>
          </p:nvSpPr>
          <p:spPr>
            <a:xfrm>
              <a:off x="7882343" y="5227726"/>
              <a:ext cx="759576" cy="592341"/>
            </a:xfrm>
            <a:prstGeom prst="rect">
              <a:avLst/>
            </a:prstGeom>
            <a:solidFill>
              <a:srgbClr val="00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184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245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DFAE922-1756-4DBB-9867-8AF985CB3C58}"/>
                </a:ext>
              </a:extLst>
            </p:cNvPr>
            <p:cNvSpPr/>
            <p:nvPr userDrawn="1"/>
          </p:nvSpPr>
          <p:spPr>
            <a:xfrm>
              <a:off x="11640737" y="6015678"/>
              <a:ext cx="759576" cy="592341"/>
            </a:xfrm>
            <a:prstGeom prst="rect">
              <a:avLst/>
            </a:prstGeom>
            <a:solidFill>
              <a:srgbClr val="510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81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13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188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8FF5845-C594-4FAB-AA8F-EA33A333B321}"/>
                </a:ext>
              </a:extLst>
            </p:cNvPr>
            <p:cNvSpPr/>
            <p:nvPr userDrawn="1"/>
          </p:nvSpPr>
          <p:spPr>
            <a:xfrm>
              <a:off x="12580336" y="5227726"/>
              <a:ext cx="759576" cy="592341"/>
            </a:xfrm>
            <a:prstGeom prst="rect">
              <a:avLst/>
            </a:prstGeom>
            <a:solidFill>
              <a:srgbClr val="09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9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142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126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DF8DBD9-3426-4B1A-A0E8-1F5F3DA02FE2}"/>
                </a:ext>
              </a:extLst>
            </p:cNvPr>
            <p:cNvSpPr/>
            <p:nvPr userDrawn="1"/>
          </p:nvSpPr>
          <p:spPr>
            <a:xfrm>
              <a:off x="10701139" y="6015678"/>
              <a:ext cx="759576" cy="592341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102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102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102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F2702EE-4E6E-4980-B5D2-9FC76A136BA8}"/>
                </a:ext>
              </a:extLst>
            </p:cNvPr>
            <p:cNvSpPr/>
            <p:nvPr userDrawn="1"/>
          </p:nvSpPr>
          <p:spPr>
            <a:xfrm>
              <a:off x="7882343" y="6015678"/>
              <a:ext cx="759576" cy="592341"/>
            </a:xfrm>
            <a:prstGeom prst="rect">
              <a:avLst/>
            </a:prstGeom>
            <a:solidFill>
              <a:srgbClr val="AB0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171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13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69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Right Vertical Window Image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354698" cy="1686205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rgbClr val="00338D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3457743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rgbClr val="00338D"/>
                </a:solidFill>
              </a:defRPr>
            </a:lvl1pPr>
            <a:lvl2pPr>
              <a:defRPr sz="1400">
                <a:solidFill>
                  <a:srgbClr val="00338D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FBDA91F4-0EDF-45F7-BE99-6872894A16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478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Right Vertical Window Image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35E8F-D0E6-4E91-BC16-1E970996B1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" y="2180"/>
            <a:ext cx="12190341" cy="6855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354698" cy="1686205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3457743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84BD71-38D7-4AC1-B38A-7DE8843A6D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896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Right Vertical Window Image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35E8F-D0E6-4E91-BC16-1E970996B1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" y="0"/>
            <a:ext cx="121903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354698" cy="1686205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357588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3457743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84BD71-38D7-4AC1-B38A-7DE8843A6D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462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Right Vertical Window Image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35E8F-D0E6-4E91-BC16-1E970996B1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354698" cy="1686205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3457743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84BD71-38D7-4AC1-B38A-7DE8843A6D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777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Horizontal Window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96C774-8B31-4EC8-BF6C-ACF71C2F0C15}"/>
              </a:ext>
            </a:extLst>
          </p:cNvPr>
          <p:cNvSpPr>
            <a:spLocks noChangeAspect="1"/>
          </p:cNvSpPr>
          <p:nvPr userDrawn="1"/>
        </p:nvSpPr>
        <p:spPr>
          <a:xfrm>
            <a:off x="741301" y="1470479"/>
            <a:ext cx="6350010" cy="4445007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17666" y="1759937"/>
            <a:ext cx="5765982" cy="2903488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017666" y="4752153"/>
            <a:ext cx="5765982" cy="816606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AE81D1E-EC03-4E35-9F55-9751C67CE0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024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Vertical Window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F73FA8F-86B4-4B38-9318-B211F1BBAFEB}"/>
              </a:ext>
            </a:extLst>
          </p:cNvPr>
          <p:cNvSpPr>
            <a:spLocks noChangeAspect="1"/>
          </p:cNvSpPr>
          <p:nvPr userDrawn="1"/>
        </p:nvSpPr>
        <p:spPr>
          <a:xfrm>
            <a:off x="741301" y="1470479"/>
            <a:ext cx="3099633" cy="441094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17666" y="1759937"/>
            <a:ext cx="2487266" cy="2900514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1017666" y="4752153"/>
            <a:ext cx="2487267" cy="81577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8ADB91F-075F-40EA-BBF8-09E1B53E17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Horizontal Window_Pacific Blue">
    <p:bg>
      <p:bgPr>
        <a:gradFill>
          <a:gsLst>
            <a:gs pos="100000">
              <a:srgbClr val="ACEAFF"/>
            </a:gs>
            <a:gs pos="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96C774-8B31-4EC8-BF6C-ACF71C2F0C15}"/>
              </a:ext>
            </a:extLst>
          </p:cNvPr>
          <p:cNvSpPr>
            <a:spLocks noChangeAspect="1"/>
          </p:cNvSpPr>
          <p:nvPr userDrawn="1"/>
        </p:nvSpPr>
        <p:spPr>
          <a:xfrm>
            <a:off x="3656602" y="736722"/>
            <a:ext cx="7794097" cy="545586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23066" y="5075895"/>
            <a:ext cx="7260639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A9E5DDB-2262-4657-AA4F-9CE87AA83B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2009" y="1002219"/>
            <a:ext cx="7260639" cy="3950972"/>
          </a:xfrm>
        </p:spPr>
        <p:txBody>
          <a:bodyPr/>
          <a:lstStyle>
            <a:lvl1pPr>
              <a:defRPr lang="en-GB" sz="66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Title slide text only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BDA91F4-0EDF-45F7-BE99-6872894A1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468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Vertical Window_Pacific Blue">
    <p:bg>
      <p:bgPr>
        <a:gradFill>
          <a:gsLst>
            <a:gs pos="100000">
              <a:srgbClr val="ACEAFF"/>
            </a:gs>
            <a:gs pos="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BC1A25C-9C23-47D0-BC86-BD2474043CD3}"/>
              </a:ext>
            </a:extLst>
          </p:cNvPr>
          <p:cNvGrpSpPr/>
          <p:nvPr userDrawn="1"/>
        </p:nvGrpSpPr>
        <p:grpSpPr>
          <a:xfrm>
            <a:off x="998476" y="0"/>
            <a:ext cx="911399" cy="1485244"/>
            <a:chOff x="1008000" y="0"/>
            <a:chExt cx="911399" cy="1485244"/>
          </a:xfrm>
          <a:solidFill>
            <a:schemeClr val="bg1">
              <a:alpha val="0"/>
            </a:schemeClr>
          </a:solidFill>
        </p:grpSpPr>
        <p:sp>
          <p:nvSpPr>
            <p:cNvPr id="5" name="Freeform 19">
              <a:extLst>
                <a:ext uri="{FF2B5EF4-FFF2-40B4-BE49-F238E27FC236}">
                  <a16:creationId xmlns:a16="http://schemas.microsoft.com/office/drawing/2014/main" id="{EEC5B735-00AD-41B9-A513-0F7783FFBE36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0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C5CCCCF1-8E34-4341-A6C5-97CC39680E55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742622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id="{162D722E-1D64-4D54-98B6-8466501BFD3D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1113933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A6246C3-5BC1-4146-9E95-B8B3F1B77C22}"/>
              </a:ext>
            </a:extLst>
          </p:cNvPr>
          <p:cNvSpPr>
            <a:spLocks noChangeAspect="1"/>
          </p:cNvSpPr>
          <p:nvPr userDrawn="1"/>
        </p:nvSpPr>
        <p:spPr>
          <a:xfrm>
            <a:off x="7686675" y="736722"/>
            <a:ext cx="3764024" cy="5415923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06" name="Text Placeholder 3">
            <a:extLst>
              <a:ext uri="{FF2B5EF4-FFF2-40B4-BE49-F238E27FC236}">
                <a16:creationId xmlns:a16="http://schemas.microsoft.com/office/drawing/2014/main" id="{E9A5689E-A0AC-4126-A5A7-5CD8528C6C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53138" y="5075895"/>
            <a:ext cx="3229510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53138" y="1002219"/>
            <a:ext cx="3229510" cy="3950972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ECC0639-96E3-412C-BC90-5540FE2BEC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515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Horizontal Window Imag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00E6EA-7AA4-4C98-8E47-F5F83446E05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41301" y="1468380"/>
            <a:ext cx="5885053" cy="4087973"/>
          </a:xfrm>
          <a:solidFill>
            <a:schemeClr val="accent1"/>
          </a:solidFill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42337" y="1468380"/>
            <a:ext cx="3551186" cy="3098109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648627" y="1129527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648627" y="1872149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648628" y="4746353"/>
            <a:ext cx="3551186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C82C8FF-4554-4D33-9E91-3BB7D4A856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2337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0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9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Vertical Window Imag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45BA5F7-F13B-4C20-B0E0-112E55400EE4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41301" y="732868"/>
            <a:ext cx="3727618" cy="5392264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89910" y="1453783"/>
            <a:ext cx="5301922" cy="3446223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729193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5489910" y="4953575"/>
            <a:ext cx="5301922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418D56-2AD4-4649-A855-7B7DABEE4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9910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946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Horizontal Window Image_Cobal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129527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872149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1D0B9D96-907F-4E37-B5A7-830AD095F223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4909676" y="1456388"/>
            <a:ext cx="6283848" cy="4364991"/>
          </a:xfr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8E14845-BB2E-4EA2-8CBD-F35A520E36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301" y="1456388"/>
            <a:ext cx="3432043" cy="3427743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23222F2-0E39-45E4-8918-49125CD7C1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1301" y="5007010"/>
            <a:ext cx="3432043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BE9D60-8E37-4DED-A951-A9C36EAA76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9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Horizontal Window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96C774-8B31-4EC8-BF6C-ACF71C2F0C15}"/>
              </a:ext>
            </a:extLst>
          </p:cNvPr>
          <p:cNvSpPr>
            <a:spLocks noChangeAspect="1"/>
          </p:cNvSpPr>
          <p:nvPr userDrawn="1"/>
        </p:nvSpPr>
        <p:spPr>
          <a:xfrm>
            <a:off x="741301" y="1470479"/>
            <a:ext cx="6350010" cy="4445007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17666" y="1759937"/>
            <a:ext cx="5765982" cy="2903488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017666" y="4752153"/>
            <a:ext cx="5765982" cy="816606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AE81D1E-EC03-4E35-9F55-9751C67CE0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177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Vertical Window Image_Cobal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41302" y="1456388"/>
            <a:ext cx="5506648" cy="3442681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357588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41302" y="5007009"/>
            <a:ext cx="5506648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13BD1F9C-C7CA-4162-BCD4-0E8701D30076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686141" y="736722"/>
            <a:ext cx="3764557" cy="5391258"/>
          </a:xfr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84BD71-38D7-4AC1-B38A-7DE8843A6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078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3821-7F6E-47FF-89CD-D057DAFB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5059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06C60-BBAD-4B44-9D69-53684892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Graphic 8">
            <a:extLst>
              <a:ext uri="{FF2B5EF4-FFF2-40B4-BE49-F238E27FC236}">
                <a16:creationId xmlns:a16="http://schemas.microsoft.com/office/drawing/2014/main" id="{147A601A-3AE8-4889-A026-9740E00CCFBB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1549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95364" y="1330126"/>
            <a:ext cx="8777286" cy="4546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FC99C-7410-4D22-BA8D-48877FCF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0762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_doub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2B9FA-46EE-4504-A8DE-8C56CCE29B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538" y="1700213"/>
            <a:ext cx="8759825" cy="4176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C733E-E364-489F-B7AF-D2002EE59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581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_double titl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2B9FA-46EE-4504-A8DE-8C56CCE29B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538" y="1700213"/>
            <a:ext cx="8745537" cy="4176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 marL="361950" indent="-180975"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hape 8">
            <a:extLst>
              <a:ext uri="{FF2B5EF4-FFF2-40B4-BE49-F238E27FC236}">
                <a16:creationId xmlns:a16="http://schemas.microsoft.com/office/drawing/2014/main" id="{F4561A05-7671-4539-AB97-A9979F67EB4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AAE32-05EB-420A-97AB-3254804D3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  <p:sp>
        <p:nvSpPr>
          <p:cNvPr id="10" name="Graphic 8">
            <a:extLst>
              <a:ext uri="{FF2B5EF4-FFF2-40B4-BE49-F238E27FC236}">
                <a16:creationId xmlns:a16="http://schemas.microsoft.com/office/drawing/2014/main" id="{567897B5-3A96-440B-8018-FDD880280B2A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411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D4DF521-FBEB-4C5C-80DB-DDFC4B7E3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8745675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FD8B3-A559-4E34-BA53-32A7F927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Graphic 8">
            <a:extLst>
              <a:ext uri="{FF2B5EF4-FFF2-40B4-BE49-F238E27FC236}">
                <a16:creationId xmlns:a16="http://schemas.microsoft.com/office/drawing/2014/main" id="{48947F85-E5F1-445E-BD2C-8963D165668D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9639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0126"/>
            <a:ext cx="4968000" cy="4546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20800" y="1330126"/>
            <a:ext cx="4968000" cy="4546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9D30F-5094-425F-A158-0850AE27D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7237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D4DF521-FBEB-4C5C-80DB-DDFC4B7E3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4968000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ED3211B-3C86-4413-BA20-A4F81B443B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0800" y="1330126"/>
            <a:ext cx="4968875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C918AE-52AC-4531-9640-0D2CA3A28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Graphic 8">
            <a:extLst>
              <a:ext uri="{FF2B5EF4-FFF2-40B4-BE49-F238E27FC236}">
                <a16:creationId xmlns:a16="http://schemas.microsoft.com/office/drawing/2014/main" id="{79D6C947-06F1-4188-A558-E10C77FF12CE}"/>
              </a:ext>
            </a:extLst>
          </p:cNvPr>
          <p:cNvSpPr/>
          <p:nvPr userDrawn="1"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bg1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4196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0126"/>
            <a:ext cx="49680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62208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1C8742-D774-4F89-A78A-3FE2DD105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139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Vertical Window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F73FA8F-86B4-4B38-9318-B211F1BBAFEB}"/>
              </a:ext>
            </a:extLst>
          </p:cNvPr>
          <p:cNvSpPr>
            <a:spLocks noChangeAspect="1"/>
          </p:cNvSpPr>
          <p:nvPr userDrawn="1"/>
        </p:nvSpPr>
        <p:spPr>
          <a:xfrm>
            <a:off x="741301" y="1470479"/>
            <a:ext cx="3099633" cy="441094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17666" y="1759937"/>
            <a:ext cx="2487266" cy="2900514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1017666" y="4752153"/>
            <a:ext cx="2487267" cy="81577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8ADB91F-075F-40EA-BBF8-09E1B53E17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5921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1360"/>
            <a:ext cx="10195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003200" y="3742126"/>
            <a:ext cx="10195200" cy="213574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D32ADA-D319-4A1F-BF43-8C0B259F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33883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2208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0032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43F486-864A-4617-9E68-0A1C3CD9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9525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LUMN 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398D60-3AA9-4DD4-AFCF-8682C70E39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3200" y="1322389"/>
            <a:ext cx="10185400" cy="518400"/>
          </a:xfrm>
        </p:spPr>
        <p:txBody>
          <a:bodyPr/>
          <a:lstStyle>
            <a:lvl1pPr>
              <a:defRPr sz="1800" kern="0"/>
            </a:lvl1pPr>
          </a:lstStyle>
          <a:p>
            <a:pPr lvl="0"/>
            <a:r>
              <a:rPr lang="en-US"/>
              <a:t>Introduction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2050472"/>
            <a:ext cx="4968000" cy="3826453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1600" b="1" kern="0" spc="0">
                <a:solidFill>
                  <a:srgbClr val="00338D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lang="en-US" sz="1600" b="0" kern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/>
            </a:lvl3pPr>
            <a:lvl4pPr>
              <a:lnSpc>
                <a:spcPct val="100000"/>
              </a:lnSpc>
              <a:spcAft>
                <a:spcPts val="600"/>
              </a:spcAft>
              <a:defRPr sz="1600" kern="0">
                <a:solidFill>
                  <a:schemeClr val="tx1"/>
                </a:solidFill>
              </a:defRPr>
            </a:lvl4pPr>
            <a:lvl5pPr marL="461963" indent="-231775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-"/>
              <a:defRPr sz="1600" kern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lnSpc>
                <a:spcPct val="100000"/>
              </a:lnSpc>
              <a:spcAft>
                <a:spcPts val="600"/>
              </a:spcAft>
              <a:defRPr sz="160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600"/>
              </a:spcAft>
              <a:defRPr lang="en-GB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90613" indent="-2301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>
                <a:tab pos="969963" algn="l"/>
              </a:tabLs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20800" y="2050472"/>
            <a:ext cx="4968000" cy="3826453"/>
          </a:xfrm>
        </p:spPr>
        <p:txBody>
          <a:bodyPr/>
          <a:lstStyle>
            <a:lvl1pPr>
              <a:defRPr sz="1600" b="1" kern="0" spc="0">
                <a:solidFill>
                  <a:srgbClr val="00338D"/>
                </a:solidFill>
              </a:defRPr>
            </a:lvl1pPr>
            <a:lvl2pPr>
              <a:defRPr lang="en-US" sz="1600" b="0" kern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/>
            </a:lvl3pPr>
            <a:lvl4pPr>
              <a:defRPr sz="1600" kern="0">
                <a:solidFill>
                  <a:schemeClr val="tx1"/>
                </a:solidFill>
              </a:defRPr>
            </a:lvl4pPr>
            <a:lvl5pPr marL="515938" indent="-285750">
              <a:buFont typeface="Arial" panose="020B0604020202020204" pitchFamily="34" charset="0"/>
              <a:buChar char="-"/>
              <a:defRPr lang="en-US" sz="1600" kern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400"/>
            </a:lvl6pPr>
            <a:lvl7pPr>
              <a:defRPr sz="1600">
                <a:solidFill>
                  <a:schemeClr val="tx1"/>
                </a:solidFill>
              </a:defRPr>
            </a:lvl7pPr>
            <a:lvl8pPr>
              <a:defRPr sz="1600">
                <a:solidFill>
                  <a:schemeClr val="tx1"/>
                </a:solidFill>
              </a:defRPr>
            </a:lvl8pPr>
            <a:lvl9pPr marL="1144588" indent="-23018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05994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2910600"/>
            <a:ext cx="10185600" cy="518400"/>
          </a:xfrm>
        </p:spPr>
        <p:txBody>
          <a:bodyPr/>
          <a:lstStyle>
            <a:lvl1pPr>
              <a:defRPr kern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3734128"/>
            <a:ext cx="4968000" cy="2190297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1600" b="1" kern="0" spc="0">
                <a:solidFill>
                  <a:srgbClr val="00338D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defRPr sz="1600" b="0" kern="0">
                <a:solidFill>
                  <a:schemeClr val="tx1"/>
                </a:solidFill>
              </a:defRPr>
            </a:lvl2pPr>
            <a:lvl3pPr>
              <a:defRPr sz="1600"/>
            </a:lvl3pPr>
            <a:lvl4pPr>
              <a:lnSpc>
                <a:spcPct val="100000"/>
              </a:lnSpc>
              <a:spcAft>
                <a:spcPts val="600"/>
              </a:spcAft>
              <a:defRPr sz="1600" kern="0">
                <a:solidFill>
                  <a:schemeClr val="tx1"/>
                </a:solidFill>
              </a:defRPr>
            </a:lvl4pPr>
            <a:lvl5pPr marL="566738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-"/>
              <a:defRPr sz="1600" kern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lnSpc>
                <a:spcPct val="100000"/>
              </a:lnSpc>
              <a:spcAft>
                <a:spcPts val="600"/>
              </a:spcAft>
              <a:defRPr sz="160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600"/>
              </a:spcAft>
              <a:defRPr sz="1600">
                <a:solidFill>
                  <a:schemeClr val="tx1"/>
                </a:solidFill>
              </a:defRPr>
            </a:lvl8pPr>
            <a:lvl9pPr marL="1144588" indent="-228600">
              <a:lnSpc>
                <a:spcPct val="100000"/>
              </a:lnSpc>
              <a:spcAft>
                <a:spcPts val="600"/>
              </a:spcAft>
              <a:buClr>
                <a:srgbClr val="00338D"/>
              </a:buClr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20800" y="3734128"/>
            <a:ext cx="4968000" cy="2190297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sz="1600" b="1" kern="0" spc="0"/>
            </a:lvl1pPr>
            <a:lvl2pPr>
              <a:lnSpc>
                <a:spcPct val="100000"/>
              </a:lnSpc>
              <a:spcAft>
                <a:spcPts val="600"/>
              </a:spcAft>
              <a:defRPr sz="1600" b="0" kern="0">
                <a:solidFill>
                  <a:schemeClr val="tx1"/>
                </a:solidFill>
              </a:defRPr>
            </a:lvl2pPr>
            <a:lvl3pPr>
              <a:defRPr sz="1600"/>
            </a:lvl3pPr>
            <a:lvl4pPr>
              <a:lnSpc>
                <a:spcPct val="100000"/>
              </a:lnSpc>
              <a:spcAft>
                <a:spcPts val="600"/>
              </a:spcAft>
              <a:defRPr sz="1600" kern="0">
                <a:solidFill>
                  <a:schemeClr val="tx1"/>
                </a:solidFill>
              </a:defRPr>
            </a:lvl4pPr>
            <a:lvl5pPr marL="717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-"/>
              <a:defRPr sz="1600" kern="0">
                <a:solidFill>
                  <a:schemeClr val="tx1"/>
                </a:solidFill>
              </a:defRPr>
            </a:lvl5pPr>
            <a:lvl6pPr>
              <a:defRPr sz="1400"/>
            </a:lvl6pPr>
            <a:lvl7pPr>
              <a:lnSpc>
                <a:spcPct val="100000"/>
              </a:lnSpc>
              <a:spcAft>
                <a:spcPts val="600"/>
              </a:spcAft>
              <a:defRPr sz="160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spcAft>
                <a:spcPts val="600"/>
              </a:spcAft>
              <a:defRPr sz="1600">
                <a:solidFill>
                  <a:schemeClr val="tx1"/>
                </a:solidFill>
              </a:defRPr>
            </a:lvl8pPr>
            <a:lvl9pPr marL="1144588" indent="-228600">
              <a:lnSpc>
                <a:spcPct val="100000"/>
              </a:lnSpc>
              <a:spcAft>
                <a:spcPts val="600"/>
              </a:spcAft>
              <a:defRPr lang="en-GB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9A1736-8B5E-4C9A-87AA-3DF4FB6D6175}"/>
              </a:ext>
            </a:extLst>
          </p:cNvPr>
          <p:cNvSpPr/>
          <p:nvPr userDrawn="1"/>
        </p:nvSpPr>
        <p:spPr>
          <a:xfrm>
            <a:off x="0" y="1"/>
            <a:ext cx="12192000" cy="2501660"/>
          </a:xfrm>
          <a:prstGeom prst="rect">
            <a:avLst/>
          </a:prstGeom>
          <a:gradFill>
            <a:gsLst>
              <a:gs pos="0">
                <a:srgbClr val="7213EA"/>
              </a:gs>
              <a:gs pos="100000">
                <a:srgbClr val="1E49E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44261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hart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507546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003200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8011892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507546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011892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3B809-7A30-47BC-953E-AF9FE10F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2803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OCESS FIV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C7EC625-DE37-4829-ACBE-0373F0B829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3200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 kern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037C46F-D057-4106-9B45-A730A557B5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72600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E33DBCF-2199-4682-AAC2-C3FC0CBE92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42000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130E5C8-8660-4D01-AD3B-CEEFB37F75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11400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404CCF0-6C3D-42EE-9F8D-FE237FEEB1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80798" y="1322388"/>
            <a:ext cx="1899657" cy="4554538"/>
          </a:xfrm>
        </p:spPr>
        <p:txBody>
          <a:bodyPr/>
          <a:lstStyle>
            <a:lvl1pPr>
              <a:defRPr sz="1400" b="1" kern="0" spc="0">
                <a:solidFill>
                  <a:srgbClr val="00338D"/>
                </a:solidFill>
              </a:defRPr>
            </a:lvl1pPr>
            <a:lvl2pPr>
              <a:defRPr sz="1400" b="0" kern="0">
                <a:solidFill>
                  <a:schemeClr val="tx2"/>
                </a:solidFill>
              </a:defRPr>
            </a:lvl2pPr>
            <a:lvl3pPr>
              <a:defRPr sz="1400" kern="0">
                <a:solidFill>
                  <a:schemeClr val="tx1"/>
                </a:solidFill>
              </a:defRPr>
            </a:lvl3pPr>
            <a:lvl4pPr>
              <a:defRPr sz="1400" kern="0">
                <a:solidFill>
                  <a:schemeClr val="tx1"/>
                </a:solidFill>
              </a:defRPr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400" kern="0">
                <a:solidFill>
                  <a:schemeClr val="tx1"/>
                </a:solidFill>
              </a:defRPr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71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1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068984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34768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200552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068984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134768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00552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9266337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9266337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F9AD75-9C5D-491A-8EB6-1E4763A9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500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5 Columns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A68D3E60-F95F-4250-92C1-89CF93433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3201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8D8E592C-F128-4E4B-970B-BFB5C0F2A4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8984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EE6B17CD-E0EF-40A4-A171-4E4B731CE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34768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03C9A44B-2A8F-416D-A76B-F3A018572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552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D3A5B3AC-C2E0-40CF-9D31-036461F790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969E3860-942E-40E2-A1C8-AF5DF2967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68984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8E580107-2025-4C04-9884-4A6DBB63D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4768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BC4D5128-392D-4FC9-A83F-FA43203A40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0552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A8EB5529-8601-4864-9983-FBB672B8B9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66337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715BC67-F699-49E6-B5D7-22ED9DFA81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66337" y="1936712"/>
            <a:ext cx="1728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51C022-C0B7-4310-BC9F-D7C63034F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908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580C36-1E70-46DD-9783-AFD66B7DEC90}"/>
              </a:ext>
            </a:extLst>
          </p:cNvPr>
          <p:cNvSpPr/>
          <p:nvPr userDrawn="1"/>
        </p:nvSpPr>
        <p:spPr>
          <a:xfrm>
            <a:off x="0" y="0"/>
            <a:ext cx="12192000" cy="26860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400" err="1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060888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18576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176264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469478F-D315-4922-A7E4-E575455BF3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33951" y="2009775"/>
            <a:ext cx="1981300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557E01-A30E-46EA-BAB3-4F33E0992F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95363" y="1330325"/>
            <a:ext cx="10185400" cy="538609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724627-195E-4BFD-9A60-FFD6EECF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76297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593775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84350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774926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93775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8435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774926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70D7C0-6953-439A-A54E-CED56520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97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Horizontal Window_Pacific Blue">
    <p:bg>
      <p:bgPr>
        <a:gradFill>
          <a:gsLst>
            <a:gs pos="100000">
              <a:srgbClr val="ACEAFF"/>
            </a:gs>
            <a:gs pos="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96C774-8B31-4EC8-BF6C-ACF71C2F0C15}"/>
              </a:ext>
            </a:extLst>
          </p:cNvPr>
          <p:cNvSpPr>
            <a:spLocks noChangeAspect="1"/>
          </p:cNvSpPr>
          <p:nvPr userDrawn="1"/>
        </p:nvSpPr>
        <p:spPr>
          <a:xfrm>
            <a:off x="3656602" y="736722"/>
            <a:ext cx="7794097" cy="545586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23066" y="5075895"/>
            <a:ext cx="7260639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A9E5DDB-2262-4657-AA4F-9CE87AA83B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2009" y="1002219"/>
            <a:ext cx="7260639" cy="3950972"/>
          </a:xfrm>
        </p:spPr>
        <p:txBody>
          <a:bodyPr/>
          <a:lstStyle>
            <a:lvl1pPr>
              <a:defRPr lang="en-GB" sz="66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Title slide text only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BDA91F4-0EDF-45F7-BE99-6872894A1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475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4 Columns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ABA5FBEF-FE77-4CC8-B2D5-D94327DAF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3200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59D9BAA-2BF4-4A94-BAA4-5D091A296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3775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3D170C1-7106-44D2-A62F-A804F244A0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4350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5DDAC4CF-AC2F-4D83-9FB0-DDFB71EE9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4926" y="1936713"/>
            <a:ext cx="2196000" cy="3940213"/>
          </a:xfrm>
          <a:solidFill>
            <a:schemeClr val="bg1">
              <a:lumMod val="85000"/>
            </a:schemeClr>
          </a:solidFill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C84B130-9B9F-460C-87A1-4E3012ECE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C076374-F8FA-413A-9C7F-81C8235123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3775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92DC24D7-E120-435A-8A2A-98E939AC4C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435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1F15369-328E-43E6-894F-1F86414EB3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74926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90D0D6-CEB9-47AA-B0BF-EB213FE3B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7303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OCESS FIV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C7EC625-DE37-4829-ACBE-0373F0B829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3200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>
                <a:solidFill>
                  <a:schemeClr val="tx2"/>
                </a:solidFill>
              </a:defRPr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 kern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037C46F-D057-4106-9B45-A730A557B5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72600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/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E33DBCF-2199-4682-AAC2-C3FC0CBE92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42000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/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130E5C8-8660-4D01-AD3B-CEEFB37F75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11400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/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404CCF0-6C3D-42EE-9F8D-FE237FEEB1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80798" y="1322388"/>
            <a:ext cx="1899657" cy="4554538"/>
          </a:xfrm>
          <a:solidFill>
            <a:srgbClr val="E5E5E5"/>
          </a:solidFill>
        </p:spPr>
        <p:txBody>
          <a:bodyPr lIns="91440" tIns="1005840" rIns="91440"/>
          <a:lstStyle>
            <a:lvl1pPr>
              <a:defRPr sz="1600" b="1" spc="0"/>
            </a:lvl1pPr>
            <a:lvl2pPr>
              <a:defRPr sz="1600" b="0"/>
            </a:lvl2pPr>
            <a:lvl3pPr>
              <a:defRPr sz="1600" kern="0"/>
            </a:lvl3pPr>
            <a:lvl4pPr>
              <a:defRPr sz="1600" kern="0"/>
            </a:lvl4pPr>
            <a:lvl5pPr marL="461963" indent="-231775">
              <a:buClr>
                <a:schemeClr val="tx2"/>
              </a:buClr>
              <a:buFont typeface="Arial" panose="020B0604020202020204" pitchFamily="34" charset="0"/>
              <a:buChar char="-"/>
              <a:defRPr sz="1600" kern="0"/>
            </a:lvl5pPr>
            <a:lvl7pPr>
              <a:defRPr sz="1600"/>
            </a:lvl7pPr>
            <a:lvl8pPr>
              <a:defRPr sz="1600"/>
            </a:lvl8pPr>
            <a:lvl9pPr marL="1090613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>
                <a:solidFill>
                  <a:srgbClr val="00338D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A7138E-6EE9-4E16-AB30-D7C7DA3DCE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8538" y="1630363"/>
            <a:ext cx="1906587" cy="563562"/>
          </a:xfrm>
          <a:solidFill>
            <a:srgbClr val="1E49E2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E652417-F61A-4ABE-AAED-E30436B90B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3464" y="1630363"/>
            <a:ext cx="1906587" cy="563562"/>
          </a:xfrm>
          <a:solidFill>
            <a:schemeClr val="tx2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1218554-B99A-45E3-9AE4-434D8CA5AD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40699" y="1630363"/>
            <a:ext cx="1906587" cy="563562"/>
          </a:xfrm>
          <a:solidFill>
            <a:schemeClr val="accent4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FCA38BE-76B7-4635-8179-9D7DD99CD97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07934" y="1630363"/>
            <a:ext cx="1906587" cy="563562"/>
          </a:xfrm>
          <a:solidFill>
            <a:schemeClr val="accent3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020005-E0B8-4233-8022-8AC559F11D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80798" y="1630363"/>
            <a:ext cx="1906587" cy="563562"/>
          </a:xfrm>
          <a:solidFill>
            <a:schemeClr val="accent1"/>
          </a:solidFill>
        </p:spPr>
        <p:txBody>
          <a:bodyPr anchor="ctr"/>
          <a:lstStyle>
            <a:lvl1pPr algn="ctr">
              <a:defRPr sz="1600" b="1" ker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01002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Box with Icon and Center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19862B5-E58D-4F98-8070-F04E6659AC3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003346" y="1330325"/>
            <a:ext cx="4967685" cy="2132614"/>
          </a:xfrm>
          <a:custGeom>
            <a:avLst/>
            <a:gdLst>
              <a:gd name="connsiteX0" fmla="*/ 0 w 4967685"/>
              <a:gd name="connsiteY0" fmla="*/ 0 h 2132614"/>
              <a:gd name="connsiteX1" fmla="*/ 4967685 w 4967685"/>
              <a:gd name="connsiteY1" fmla="*/ 0 h 2132614"/>
              <a:gd name="connsiteX2" fmla="*/ 4967685 w 4967685"/>
              <a:gd name="connsiteY2" fmla="*/ 1013538 h 2132614"/>
              <a:gd name="connsiteX3" fmla="*/ 3364916 w 4967685"/>
              <a:gd name="connsiteY3" fmla="*/ 1013538 h 2132614"/>
              <a:gd name="connsiteX4" fmla="*/ 3364916 w 4967685"/>
              <a:gd name="connsiteY4" fmla="*/ 2132614 h 2132614"/>
              <a:gd name="connsiteX5" fmla="*/ 0 w 4967685"/>
              <a:gd name="connsiteY5" fmla="*/ 2132614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7685" h="2132614">
                <a:moveTo>
                  <a:pt x="0" y="0"/>
                </a:moveTo>
                <a:lnTo>
                  <a:pt x="4967685" y="0"/>
                </a:lnTo>
                <a:lnTo>
                  <a:pt x="4967685" y="1013538"/>
                </a:lnTo>
                <a:lnTo>
                  <a:pt x="3364916" y="1013538"/>
                </a:lnTo>
                <a:lnTo>
                  <a:pt x="3364916" y="2132614"/>
                </a:lnTo>
                <a:lnTo>
                  <a:pt x="0" y="21326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lIns="108000" tIns="108000" rIns="1872000" bIns="108000">
            <a:no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EEBDCDC-F212-4ED4-8D32-7B1BC919EF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232260" y="1330325"/>
            <a:ext cx="4970724" cy="2132614"/>
          </a:xfrm>
          <a:custGeom>
            <a:avLst/>
            <a:gdLst>
              <a:gd name="connsiteX0" fmla="*/ 0 w 4970724"/>
              <a:gd name="connsiteY0" fmla="*/ 0 h 2132614"/>
              <a:gd name="connsiteX1" fmla="*/ 4970724 w 4970724"/>
              <a:gd name="connsiteY1" fmla="*/ 0 h 2132614"/>
              <a:gd name="connsiteX2" fmla="*/ 4970724 w 4970724"/>
              <a:gd name="connsiteY2" fmla="*/ 2132614 h 2132614"/>
              <a:gd name="connsiteX3" fmla="*/ 1602767 w 4970724"/>
              <a:gd name="connsiteY3" fmla="*/ 2132614 h 2132614"/>
              <a:gd name="connsiteX4" fmla="*/ 1602767 w 4970724"/>
              <a:gd name="connsiteY4" fmla="*/ 1013538 h 2132614"/>
              <a:gd name="connsiteX5" fmla="*/ 0 w 4970724"/>
              <a:gd name="connsiteY5" fmla="*/ 1013538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724" h="2132614">
                <a:moveTo>
                  <a:pt x="0" y="0"/>
                </a:moveTo>
                <a:lnTo>
                  <a:pt x="4970724" y="0"/>
                </a:lnTo>
                <a:lnTo>
                  <a:pt x="4970724" y="2132614"/>
                </a:lnTo>
                <a:lnTo>
                  <a:pt x="1602767" y="2132614"/>
                </a:lnTo>
                <a:lnTo>
                  <a:pt x="1602767" y="1013538"/>
                </a:lnTo>
                <a:lnTo>
                  <a:pt x="0" y="10135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lIns="1872000" tIns="108000" rIns="108000" bIns="108000">
            <a:no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E0E984E-3A85-42BD-A2C6-26D3EB300D8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003346" y="3747502"/>
            <a:ext cx="4967685" cy="2132614"/>
          </a:xfrm>
          <a:custGeom>
            <a:avLst/>
            <a:gdLst>
              <a:gd name="connsiteX0" fmla="*/ 0 w 4967685"/>
              <a:gd name="connsiteY0" fmla="*/ 0 h 2132614"/>
              <a:gd name="connsiteX1" fmla="*/ 3364916 w 4967685"/>
              <a:gd name="connsiteY1" fmla="*/ 0 h 2132614"/>
              <a:gd name="connsiteX2" fmla="*/ 3364916 w 4967685"/>
              <a:gd name="connsiteY2" fmla="*/ 1119077 h 2132614"/>
              <a:gd name="connsiteX3" fmla="*/ 4967685 w 4967685"/>
              <a:gd name="connsiteY3" fmla="*/ 1119077 h 2132614"/>
              <a:gd name="connsiteX4" fmla="*/ 4967685 w 4967685"/>
              <a:gd name="connsiteY4" fmla="*/ 2132614 h 2132614"/>
              <a:gd name="connsiteX5" fmla="*/ 0 w 4967685"/>
              <a:gd name="connsiteY5" fmla="*/ 2132614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7685" h="2132614">
                <a:moveTo>
                  <a:pt x="0" y="0"/>
                </a:moveTo>
                <a:lnTo>
                  <a:pt x="3364916" y="0"/>
                </a:lnTo>
                <a:lnTo>
                  <a:pt x="3364916" y="1119077"/>
                </a:lnTo>
                <a:lnTo>
                  <a:pt x="4967685" y="1119077"/>
                </a:lnTo>
                <a:lnTo>
                  <a:pt x="4967685" y="2132614"/>
                </a:lnTo>
                <a:lnTo>
                  <a:pt x="0" y="213261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lIns="108000" tIns="108000" rIns="1872000" bIns="108000">
            <a:no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DB6DB5B-6EBB-4E77-8ECE-2DE4424BD66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232260" y="3747502"/>
            <a:ext cx="4970724" cy="2132614"/>
          </a:xfrm>
          <a:custGeom>
            <a:avLst/>
            <a:gdLst>
              <a:gd name="connsiteX0" fmla="*/ 1602767 w 4970724"/>
              <a:gd name="connsiteY0" fmla="*/ 0 h 2132614"/>
              <a:gd name="connsiteX1" fmla="*/ 4970724 w 4970724"/>
              <a:gd name="connsiteY1" fmla="*/ 0 h 2132614"/>
              <a:gd name="connsiteX2" fmla="*/ 4970724 w 4970724"/>
              <a:gd name="connsiteY2" fmla="*/ 2132614 h 2132614"/>
              <a:gd name="connsiteX3" fmla="*/ 0 w 4970724"/>
              <a:gd name="connsiteY3" fmla="*/ 2132614 h 2132614"/>
              <a:gd name="connsiteX4" fmla="*/ 0 w 4970724"/>
              <a:gd name="connsiteY4" fmla="*/ 1119077 h 2132614"/>
              <a:gd name="connsiteX5" fmla="*/ 1602767 w 4970724"/>
              <a:gd name="connsiteY5" fmla="*/ 1119077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724" h="2132614">
                <a:moveTo>
                  <a:pt x="1602767" y="0"/>
                </a:moveTo>
                <a:lnTo>
                  <a:pt x="4970724" y="0"/>
                </a:lnTo>
                <a:lnTo>
                  <a:pt x="4970724" y="2132614"/>
                </a:lnTo>
                <a:lnTo>
                  <a:pt x="0" y="2132614"/>
                </a:lnTo>
                <a:lnTo>
                  <a:pt x="0" y="1119077"/>
                </a:lnTo>
                <a:lnTo>
                  <a:pt x="1602767" y="111907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 wrap="square" lIns="1872000" tIns="108000" rIns="108000" bIns="108000">
            <a:no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/>
          </p:nvPr>
        </p:nvSpPr>
        <p:spPr bwMode="gray">
          <a:xfrm>
            <a:off x="4571176" y="2546022"/>
            <a:ext cx="3049649" cy="21183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08000" tIns="108000" rIns="108000" bIns="108000" anchor="ctr" anchorCtr="1">
            <a:noAutofit/>
          </a:bodyPr>
          <a:lstStyle>
            <a:lvl1pPr algn="ctr"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CCA206-C726-4930-8059-66751EC1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2872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u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003200" y="1720713"/>
            <a:ext cx="4968000" cy="4156211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0032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36040" y="1720713"/>
            <a:ext cx="4968000" cy="4156211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3604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76913D-77B2-43C9-9A9E-B86D68E1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19178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Qua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003200" y="1720714"/>
            <a:ext cx="4968000" cy="1746205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0032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36040" y="1720714"/>
            <a:ext cx="4968000" cy="1746205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3604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1003200" y="4130720"/>
            <a:ext cx="4968000" cy="1746205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1003200" y="3741920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6236040" y="4130720"/>
            <a:ext cx="4968000" cy="1746205"/>
          </a:xfrm>
          <a:solidFill>
            <a:schemeClr val="bg1">
              <a:lumMod val="85000"/>
            </a:schemeClr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6236040" y="3741920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F8E881-FC4C-4F00-9389-FF3C71D7C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1060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79D65585-570B-4F7D-B4BC-0F7CFAF52BAF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4325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BE67C5C-769B-4AEA-A1B7-EFD4A3AA23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9860" y="4985095"/>
            <a:ext cx="5252400" cy="569387"/>
          </a:xfrm>
        </p:spPr>
        <p:txBody>
          <a:bodyPr wrap="square" anchor="b"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8B0BD-68A6-4AD8-A640-99B893F063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52264586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AF31653-DA95-4567-9106-71E1E49BA627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43250"/>
          </a:xfrm>
          <a:prstGeom prst="rect">
            <a:avLst/>
          </a:prstGeom>
          <a:gradFill>
            <a:gsLst>
              <a:gs pos="100000">
                <a:srgbClr val="ACEAFF"/>
              </a:gs>
              <a:gs pos="0">
                <a:schemeClr val="accent4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2925CE2F-8945-49DE-BCC2-8BCACF480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4985095"/>
            <a:ext cx="5252400" cy="569387"/>
          </a:xfrm>
        </p:spPr>
        <p:txBody>
          <a:bodyPr wrap="square" anchor="b">
            <a:sp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C346F2F1-AF73-4284-8702-745152AF53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61318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A87A788-0BF5-4419-BCFC-809F6D2E93AA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4325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ACEAFF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5F7723F4-8321-43A3-962F-3DEEE5C6D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4985095"/>
            <a:ext cx="5252400" cy="569387"/>
          </a:xfrm>
        </p:spPr>
        <p:txBody>
          <a:bodyPr wrap="square" anchor="b">
            <a:sp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17B18B8B-EB09-48D8-AC31-3A9DFAC0B7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7586676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PROCESS FIV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04226E-EE2B-456C-B755-B27FB56F051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0051" y="1675973"/>
            <a:ext cx="1131897" cy="1554907"/>
          </a:xfrm>
          <a:gradFill>
            <a:gsLst>
              <a:gs pos="0">
                <a:srgbClr val="7213EA"/>
              </a:gs>
              <a:gs pos="100000">
                <a:srgbClr val="1E49E2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>
            <a:lvl1pPr algn="ctr">
              <a:defRPr kumimoji="0" lang="en-US" sz="72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/>
              <a:t>#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BAEEB15-711A-422A-8181-97EDF58292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30051" y="5356619"/>
            <a:ext cx="5092699" cy="520305"/>
          </a:xfrm>
        </p:spPr>
        <p:txBody>
          <a:bodyPr anchor="b"/>
          <a:lstStyle>
            <a:lvl1pPr>
              <a:defRPr kern="0" spc="0" baseline="0"/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85A893-E2C2-4E62-A1DE-835DB19E823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95363" y="655320"/>
            <a:ext cx="3799745" cy="522160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kern="0" spc="0"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30051" y="3429000"/>
            <a:ext cx="5092800" cy="1554920"/>
          </a:xfrm>
        </p:spPr>
        <p:txBody>
          <a:bodyPr/>
          <a:lstStyle>
            <a:lvl1pPr>
              <a:lnSpc>
                <a:spcPct val="80000"/>
              </a:lnSpc>
              <a:defRPr sz="6000" kern="0" spc="0" baseline="0"/>
            </a:lvl1pPr>
          </a:lstStyle>
          <a:p>
            <a:r>
              <a:rPr lang="en-US"/>
              <a:t>Divider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940203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36415CC-18EE-44C6-AA6A-0C70BEB381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301" y="4240696"/>
            <a:ext cx="5748399" cy="1854200"/>
          </a:xfrm>
        </p:spPr>
        <p:txBody>
          <a:bodyPr anchor="b"/>
          <a:lstStyle>
            <a:lvl1pPr>
              <a:spcAft>
                <a:spcPts val="1000"/>
              </a:spcAft>
              <a:defRPr lang="en-US" sz="900" b="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spcAft>
                <a:spcPts val="1000"/>
              </a:spcAft>
              <a:defRPr sz="900" b="0">
                <a:solidFill>
                  <a:schemeClr val="tx1"/>
                </a:solidFill>
              </a:defRPr>
            </a:lvl2pPr>
          </a:lstStyle>
          <a:p>
            <a:pPr marL="0" lvl="0" indent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68576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1A20F0E-1C86-4DC6-957F-6F65AC8C2E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1301" y="3935061"/>
            <a:ext cx="3215651" cy="119064"/>
          </a:xfrm>
        </p:spPr>
        <p:txBody>
          <a:bodyPr/>
          <a:lstStyle>
            <a:lvl1pPr>
              <a:buFontTx/>
              <a:buNone/>
              <a:defRPr sz="1100" b="1">
                <a:solidFill>
                  <a:schemeClr val="tx2"/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4182B8-7E62-44CE-AE54-C464674E18B6}"/>
              </a:ext>
            </a:extLst>
          </p:cNvPr>
          <p:cNvGrpSpPr/>
          <p:nvPr userDrawn="1"/>
        </p:nvGrpSpPr>
        <p:grpSpPr>
          <a:xfrm>
            <a:off x="750811" y="3494012"/>
            <a:ext cx="2035175" cy="373163"/>
            <a:chOff x="1584001" y="2682350"/>
            <a:chExt cx="2094546" cy="38404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DDC481-4310-4B64-9A5D-208CF9409F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4335"/>
            <a:stretch/>
          </p:blipFill>
          <p:spPr>
            <a:xfrm>
              <a:off x="1584001" y="2682350"/>
              <a:ext cx="1273500" cy="38404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6404136-6381-48A3-932A-AC26BF0178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6023" y="2682350"/>
              <a:ext cx="402524" cy="38404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B824263-AD0D-4152-BFED-1CCF21CB8F58}"/>
                </a:ext>
              </a:extLst>
            </p:cNvPr>
            <p:cNvGrpSpPr/>
            <p:nvPr userDrawn="1"/>
          </p:nvGrpSpPr>
          <p:grpSpPr>
            <a:xfrm>
              <a:off x="2867305" y="2682351"/>
              <a:ext cx="383774" cy="383774"/>
              <a:chOff x="3296507" y="2682351"/>
              <a:chExt cx="383774" cy="383774"/>
            </a:xfrm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F49B6BE1-732C-47F7-8AC3-AD41EB4E311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296507" y="2682351"/>
                <a:ext cx="383774" cy="383774"/>
              </a:xfrm>
              <a:custGeom>
                <a:avLst/>
                <a:gdLst>
                  <a:gd name="T0" fmla="*/ 1008 w 2016"/>
                  <a:gd name="T1" fmla="*/ 182 h 2016"/>
                  <a:gd name="T2" fmla="*/ 1415 w 2016"/>
                  <a:gd name="T3" fmla="*/ 188 h 2016"/>
                  <a:gd name="T4" fmla="*/ 1602 w 2016"/>
                  <a:gd name="T5" fmla="*/ 222 h 2016"/>
                  <a:gd name="T6" fmla="*/ 1718 w 2016"/>
                  <a:gd name="T7" fmla="*/ 298 h 2016"/>
                  <a:gd name="T8" fmla="*/ 1794 w 2016"/>
                  <a:gd name="T9" fmla="*/ 414 h 2016"/>
                  <a:gd name="T10" fmla="*/ 1828 w 2016"/>
                  <a:gd name="T11" fmla="*/ 601 h 2016"/>
                  <a:gd name="T12" fmla="*/ 1834 w 2016"/>
                  <a:gd name="T13" fmla="*/ 1008 h 2016"/>
                  <a:gd name="T14" fmla="*/ 1828 w 2016"/>
                  <a:gd name="T15" fmla="*/ 1415 h 2016"/>
                  <a:gd name="T16" fmla="*/ 1794 w 2016"/>
                  <a:gd name="T17" fmla="*/ 1602 h 2016"/>
                  <a:gd name="T18" fmla="*/ 1718 w 2016"/>
                  <a:gd name="T19" fmla="*/ 1718 h 2016"/>
                  <a:gd name="T20" fmla="*/ 1602 w 2016"/>
                  <a:gd name="T21" fmla="*/ 1794 h 2016"/>
                  <a:gd name="T22" fmla="*/ 1415 w 2016"/>
                  <a:gd name="T23" fmla="*/ 1828 h 2016"/>
                  <a:gd name="T24" fmla="*/ 1008 w 2016"/>
                  <a:gd name="T25" fmla="*/ 1834 h 2016"/>
                  <a:gd name="T26" fmla="*/ 601 w 2016"/>
                  <a:gd name="T27" fmla="*/ 1828 h 2016"/>
                  <a:gd name="T28" fmla="*/ 414 w 2016"/>
                  <a:gd name="T29" fmla="*/ 1794 h 2016"/>
                  <a:gd name="T30" fmla="*/ 298 w 2016"/>
                  <a:gd name="T31" fmla="*/ 1718 h 2016"/>
                  <a:gd name="T32" fmla="*/ 222 w 2016"/>
                  <a:gd name="T33" fmla="*/ 1602 h 2016"/>
                  <a:gd name="T34" fmla="*/ 188 w 2016"/>
                  <a:gd name="T35" fmla="*/ 1415 h 2016"/>
                  <a:gd name="T36" fmla="*/ 182 w 2016"/>
                  <a:gd name="T37" fmla="*/ 1008 h 2016"/>
                  <a:gd name="T38" fmla="*/ 188 w 2016"/>
                  <a:gd name="T39" fmla="*/ 601 h 2016"/>
                  <a:gd name="T40" fmla="*/ 222 w 2016"/>
                  <a:gd name="T41" fmla="*/ 414 h 2016"/>
                  <a:gd name="T42" fmla="*/ 298 w 2016"/>
                  <a:gd name="T43" fmla="*/ 298 h 2016"/>
                  <a:gd name="T44" fmla="*/ 414 w 2016"/>
                  <a:gd name="T45" fmla="*/ 222 h 2016"/>
                  <a:gd name="T46" fmla="*/ 601 w 2016"/>
                  <a:gd name="T47" fmla="*/ 188 h 2016"/>
                  <a:gd name="T48" fmla="*/ 1008 w 2016"/>
                  <a:gd name="T49" fmla="*/ 182 h 2016"/>
                  <a:gd name="T50" fmla="*/ 1008 w 2016"/>
                  <a:gd name="T51" fmla="*/ 0 h 2016"/>
                  <a:gd name="T52" fmla="*/ 593 w 2016"/>
                  <a:gd name="T53" fmla="*/ 6 h 2016"/>
                  <a:gd name="T54" fmla="*/ 348 w 2016"/>
                  <a:gd name="T55" fmla="*/ 53 h 2016"/>
                  <a:gd name="T56" fmla="*/ 169 w 2016"/>
                  <a:gd name="T57" fmla="*/ 169 h 2016"/>
                  <a:gd name="T58" fmla="*/ 53 w 2016"/>
                  <a:gd name="T59" fmla="*/ 348 h 2016"/>
                  <a:gd name="T60" fmla="*/ 6 w 2016"/>
                  <a:gd name="T61" fmla="*/ 593 h 2016"/>
                  <a:gd name="T62" fmla="*/ 0 w 2016"/>
                  <a:gd name="T63" fmla="*/ 1008 h 2016"/>
                  <a:gd name="T64" fmla="*/ 6 w 2016"/>
                  <a:gd name="T65" fmla="*/ 1423 h 2016"/>
                  <a:gd name="T66" fmla="*/ 53 w 2016"/>
                  <a:gd name="T67" fmla="*/ 1668 h 2016"/>
                  <a:gd name="T68" fmla="*/ 169 w 2016"/>
                  <a:gd name="T69" fmla="*/ 1847 h 2016"/>
                  <a:gd name="T70" fmla="*/ 348 w 2016"/>
                  <a:gd name="T71" fmla="*/ 1963 h 2016"/>
                  <a:gd name="T72" fmla="*/ 593 w 2016"/>
                  <a:gd name="T73" fmla="*/ 2010 h 2016"/>
                  <a:gd name="T74" fmla="*/ 1008 w 2016"/>
                  <a:gd name="T75" fmla="*/ 2016 h 2016"/>
                  <a:gd name="T76" fmla="*/ 1423 w 2016"/>
                  <a:gd name="T77" fmla="*/ 2010 h 2016"/>
                  <a:gd name="T78" fmla="*/ 1668 w 2016"/>
                  <a:gd name="T79" fmla="*/ 1963 h 2016"/>
                  <a:gd name="T80" fmla="*/ 1847 w 2016"/>
                  <a:gd name="T81" fmla="*/ 1847 h 2016"/>
                  <a:gd name="T82" fmla="*/ 1963 w 2016"/>
                  <a:gd name="T83" fmla="*/ 1668 h 2016"/>
                  <a:gd name="T84" fmla="*/ 2010 w 2016"/>
                  <a:gd name="T85" fmla="*/ 1423 h 2016"/>
                  <a:gd name="T86" fmla="*/ 2016 w 2016"/>
                  <a:gd name="T87" fmla="*/ 1008 h 2016"/>
                  <a:gd name="T88" fmla="*/ 2010 w 2016"/>
                  <a:gd name="T89" fmla="*/ 593 h 2016"/>
                  <a:gd name="T90" fmla="*/ 1963 w 2016"/>
                  <a:gd name="T91" fmla="*/ 348 h 2016"/>
                  <a:gd name="T92" fmla="*/ 1847 w 2016"/>
                  <a:gd name="T93" fmla="*/ 169 h 2016"/>
                  <a:gd name="T94" fmla="*/ 1668 w 2016"/>
                  <a:gd name="T95" fmla="*/ 53 h 2016"/>
                  <a:gd name="T96" fmla="*/ 1423 w 2016"/>
                  <a:gd name="T97" fmla="*/ 6 h 2016"/>
                  <a:gd name="T98" fmla="*/ 1008 w 2016"/>
                  <a:gd name="T99" fmla="*/ 0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16" h="2016">
                    <a:moveTo>
                      <a:pt x="1008" y="182"/>
                    </a:moveTo>
                    <a:cubicBezTo>
                      <a:pt x="1277" y="182"/>
                      <a:pt x="1309" y="183"/>
                      <a:pt x="1415" y="188"/>
                    </a:cubicBezTo>
                    <a:cubicBezTo>
                      <a:pt x="1513" y="192"/>
                      <a:pt x="1567" y="209"/>
                      <a:pt x="1602" y="222"/>
                    </a:cubicBezTo>
                    <a:cubicBezTo>
                      <a:pt x="1649" y="241"/>
                      <a:pt x="1683" y="263"/>
                      <a:pt x="1718" y="298"/>
                    </a:cubicBezTo>
                    <a:cubicBezTo>
                      <a:pt x="1753" y="333"/>
                      <a:pt x="1775" y="367"/>
                      <a:pt x="1794" y="414"/>
                    </a:cubicBezTo>
                    <a:cubicBezTo>
                      <a:pt x="1807" y="449"/>
                      <a:pt x="1824" y="503"/>
                      <a:pt x="1828" y="601"/>
                    </a:cubicBezTo>
                    <a:cubicBezTo>
                      <a:pt x="1833" y="707"/>
                      <a:pt x="1834" y="739"/>
                      <a:pt x="1834" y="1008"/>
                    </a:cubicBezTo>
                    <a:cubicBezTo>
                      <a:pt x="1834" y="1277"/>
                      <a:pt x="1833" y="1309"/>
                      <a:pt x="1828" y="1415"/>
                    </a:cubicBezTo>
                    <a:cubicBezTo>
                      <a:pt x="1824" y="1513"/>
                      <a:pt x="1807" y="1567"/>
                      <a:pt x="1794" y="1602"/>
                    </a:cubicBezTo>
                    <a:cubicBezTo>
                      <a:pt x="1775" y="1649"/>
                      <a:pt x="1753" y="1683"/>
                      <a:pt x="1718" y="1718"/>
                    </a:cubicBezTo>
                    <a:cubicBezTo>
                      <a:pt x="1683" y="1753"/>
                      <a:pt x="1649" y="1775"/>
                      <a:pt x="1602" y="1794"/>
                    </a:cubicBezTo>
                    <a:cubicBezTo>
                      <a:pt x="1567" y="1807"/>
                      <a:pt x="1513" y="1824"/>
                      <a:pt x="1415" y="1828"/>
                    </a:cubicBezTo>
                    <a:cubicBezTo>
                      <a:pt x="1309" y="1833"/>
                      <a:pt x="1277" y="1834"/>
                      <a:pt x="1008" y="1834"/>
                    </a:cubicBezTo>
                    <a:cubicBezTo>
                      <a:pt x="739" y="1834"/>
                      <a:pt x="707" y="1833"/>
                      <a:pt x="601" y="1828"/>
                    </a:cubicBezTo>
                    <a:cubicBezTo>
                      <a:pt x="503" y="1824"/>
                      <a:pt x="449" y="1807"/>
                      <a:pt x="414" y="1794"/>
                    </a:cubicBezTo>
                    <a:cubicBezTo>
                      <a:pt x="367" y="1775"/>
                      <a:pt x="333" y="1753"/>
                      <a:pt x="298" y="1718"/>
                    </a:cubicBezTo>
                    <a:cubicBezTo>
                      <a:pt x="263" y="1683"/>
                      <a:pt x="241" y="1649"/>
                      <a:pt x="222" y="1602"/>
                    </a:cubicBezTo>
                    <a:cubicBezTo>
                      <a:pt x="209" y="1567"/>
                      <a:pt x="192" y="1513"/>
                      <a:pt x="188" y="1415"/>
                    </a:cubicBezTo>
                    <a:cubicBezTo>
                      <a:pt x="183" y="1309"/>
                      <a:pt x="182" y="1277"/>
                      <a:pt x="182" y="1008"/>
                    </a:cubicBezTo>
                    <a:cubicBezTo>
                      <a:pt x="182" y="739"/>
                      <a:pt x="183" y="707"/>
                      <a:pt x="188" y="601"/>
                    </a:cubicBezTo>
                    <a:cubicBezTo>
                      <a:pt x="192" y="503"/>
                      <a:pt x="209" y="449"/>
                      <a:pt x="222" y="414"/>
                    </a:cubicBezTo>
                    <a:cubicBezTo>
                      <a:pt x="241" y="367"/>
                      <a:pt x="263" y="333"/>
                      <a:pt x="298" y="298"/>
                    </a:cubicBezTo>
                    <a:cubicBezTo>
                      <a:pt x="333" y="263"/>
                      <a:pt x="367" y="241"/>
                      <a:pt x="414" y="222"/>
                    </a:cubicBezTo>
                    <a:cubicBezTo>
                      <a:pt x="449" y="209"/>
                      <a:pt x="503" y="192"/>
                      <a:pt x="601" y="188"/>
                    </a:cubicBezTo>
                    <a:cubicBezTo>
                      <a:pt x="707" y="183"/>
                      <a:pt x="739" y="182"/>
                      <a:pt x="1008" y="182"/>
                    </a:cubicBezTo>
                    <a:moveTo>
                      <a:pt x="1008" y="0"/>
                    </a:moveTo>
                    <a:cubicBezTo>
                      <a:pt x="734" y="0"/>
                      <a:pt x="700" y="1"/>
                      <a:pt x="593" y="6"/>
                    </a:cubicBezTo>
                    <a:cubicBezTo>
                      <a:pt x="485" y="11"/>
                      <a:pt x="412" y="28"/>
                      <a:pt x="348" y="53"/>
                    </a:cubicBezTo>
                    <a:cubicBezTo>
                      <a:pt x="282" y="79"/>
                      <a:pt x="225" y="113"/>
                      <a:pt x="169" y="169"/>
                    </a:cubicBezTo>
                    <a:cubicBezTo>
                      <a:pt x="113" y="225"/>
                      <a:pt x="79" y="282"/>
                      <a:pt x="53" y="348"/>
                    </a:cubicBezTo>
                    <a:cubicBezTo>
                      <a:pt x="28" y="412"/>
                      <a:pt x="11" y="485"/>
                      <a:pt x="6" y="593"/>
                    </a:cubicBezTo>
                    <a:cubicBezTo>
                      <a:pt x="1" y="700"/>
                      <a:pt x="0" y="734"/>
                      <a:pt x="0" y="1008"/>
                    </a:cubicBezTo>
                    <a:cubicBezTo>
                      <a:pt x="0" y="1282"/>
                      <a:pt x="1" y="1316"/>
                      <a:pt x="6" y="1423"/>
                    </a:cubicBezTo>
                    <a:cubicBezTo>
                      <a:pt x="11" y="1531"/>
                      <a:pt x="28" y="1604"/>
                      <a:pt x="53" y="1668"/>
                    </a:cubicBezTo>
                    <a:cubicBezTo>
                      <a:pt x="79" y="1734"/>
                      <a:pt x="113" y="1791"/>
                      <a:pt x="169" y="1847"/>
                    </a:cubicBezTo>
                    <a:cubicBezTo>
                      <a:pt x="225" y="1903"/>
                      <a:pt x="282" y="1937"/>
                      <a:pt x="348" y="1963"/>
                    </a:cubicBezTo>
                    <a:cubicBezTo>
                      <a:pt x="412" y="1988"/>
                      <a:pt x="485" y="2005"/>
                      <a:pt x="593" y="2010"/>
                    </a:cubicBezTo>
                    <a:cubicBezTo>
                      <a:pt x="700" y="2015"/>
                      <a:pt x="734" y="2016"/>
                      <a:pt x="1008" y="2016"/>
                    </a:cubicBezTo>
                    <a:cubicBezTo>
                      <a:pt x="1282" y="2016"/>
                      <a:pt x="1316" y="2015"/>
                      <a:pt x="1423" y="2010"/>
                    </a:cubicBezTo>
                    <a:cubicBezTo>
                      <a:pt x="1531" y="2005"/>
                      <a:pt x="1604" y="1988"/>
                      <a:pt x="1668" y="1963"/>
                    </a:cubicBezTo>
                    <a:cubicBezTo>
                      <a:pt x="1734" y="1937"/>
                      <a:pt x="1791" y="1903"/>
                      <a:pt x="1847" y="1847"/>
                    </a:cubicBezTo>
                    <a:cubicBezTo>
                      <a:pt x="1903" y="1791"/>
                      <a:pt x="1937" y="1734"/>
                      <a:pt x="1963" y="1668"/>
                    </a:cubicBezTo>
                    <a:cubicBezTo>
                      <a:pt x="1988" y="1604"/>
                      <a:pt x="2005" y="1531"/>
                      <a:pt x="2010" y="1423"/>
                    </a:cubicBezTo>
                    <a:cubicBezTo>
                      <a:pt x="2015" y="1316"/>
                      <a:pt x="2016" y="1282"/>
                      <a:pt x="2016" y="1008"/>
                    </a:cubicBezTo>
                    <a:cubicBezTo>
                      <a:pt x="2016" y="734"/>
                      <a:pt x="2015" y="700"/>
                      <a:pt x="2010" y="593"/>
                    </a:cubicBezTo>
                    <a:cubicBezTo>
                      <a:pt x="2005" y="485"/>
                      <a:pt x="1988" y="412"/>
                      <a:pt x="1963" y="348"/>
                    </a:cubicBezTo>
                    <a:cubicBezTo>
                      <a:pt x="1937" y="282"/>
                      <a:pt x="1903" y="225"/>
                      <a:pt x="1847" y="169"/>
                    </a:cubicBezTo>
                    <a:cubicBezTo>
                      <a:pt x="1791" y="113"/>
                      <a:pt x="1734" y="79"/>
                      <a:pt x="1668" y="53"/>
                    </a:cubicBezTo>
                    <a:cubicBezTo>
                      <a:pt x="1604" y="28"/>
                      <a:pt x="1531" y="11"/>
                      <a:pt x="1423" y="6"/>
                    </a:cubicBezTo>
                    <a:cubicBezTo>
                      <a:pt x="1316" y="1"/>
                      <a:pt x="1282" y="0"/>
                      <a:pt x="1008" y="0"/>
                    </a:cubicBezTo>
                    <a:close/>
                  </a:path>
                </a:pathLst>
              </a:custGeom>
              <a:solidFill>
                <a:srgbClr val="003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9C076922-9A80-4B8C-AAD2-A8450426352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3389916" y="2775760"/>
                <a:ext cx="196875" cy="196875"/>
              </a:xfrm>
              <a:custGeom>
                <a:avLst/>
                <a:gdLst>
                  <a:gd name="T0" fmla="*/ 517 w 1034"/>
                  <a:gd name="T1" fmla="*/ 0 h 1034"/>
                  <a:gd name="T2" fmla="*/ 0 w 1034"/>
                  <a:gd name="T3" fmla="*/ 517 h 1034"/>
                  <a:gd name="T4" fmla="*/ 517 w 1034"/>
                  <a:gd name="T5" fmla="*/ 1034 h 1034"/>
                  <a:gd name="T6" fmla="*/ 1034 w 1034"/>
                  <a:gd name="T7" fmla="*/ 517 h 1034"/>
                  <a:gd name="T8" fmla="*/ 517 w 1034"/>
                  <a:gd name="T9" fmla="*/ 0 h 1034"/>
                  <a:gd name="T10" fmla="*/ 517 w 1034"/>
                  <a:gd name="T11" fmla="*/ 853 h 1034"/>
                  <a:gd name="T12" fmla="*/ 181 w 1034"/>
                  <a:gd name="T13" fmla="*/ 517 h 1034"/>
                  <a:gd name="T14" fmla="*/ 517 w 1034"/>
                  <a:gd name="T15" fmla="*/ 181 h 1034"/>
                  <a:gd name="T16" fmla="*/ 853 w 1034"/>
                  <a:gd name="T17" fmla="*/ 517 h 1034"/>
                  <a:gd name="T18" fmla="*/ 517 w 1034"/>
                  <a:gd name="T19" fmla="*/ 853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4" h="1034">
                    <a:moveTo>
                      <a:pt x="517" y="0"/>
                    </a:moveTo>
                    <a:cubicBezTo>
                      <a:pt x="231" y="0"/>
                      <a:pt x="0" y="231"/>
                      <a:pt x="0" y="517"/>
                    </a:cubicBezTo>
                    <a:cubicBezTo>
                      <a:pt x="0" y="803"/>
                      <a:pt x="231" y="1034"/>
                      <a:pt x="517" y="1034"/>
                    </a:cubicBezTo>
                    <a:cubicBezTo>
                      <a:pt x="803" y="1034"/>
                      <a:pt x="1034" y="803"/>
                      <a:pt x="1034" y="517"/>
                    </a:cubicBezTo>
                    <a:cubicBezTo>
                      <a:pt x="1034" y="231"/>
                      <a:pt x="803" y="0"/>
                      <a:pt x="517" y="0"/>
                    </a:cubicBezTo>
                    <a:close/>
                    <a:moveTo>
                      <a:pt x="517" y="853"/>
                    </a:moveTo>
                    <a:cubicBezTo>
                      <a:pt x="331" y="853"/>
                      <a:pt x="181" y="703"/>
                      <a:pt x="181" y="517"/>
                    </a:cubicBezTo>
                    <a:cubicBezTo>
                      <a:pt x="181" y="331"/>
                      <a:pt x="331" y="181"/>
                      <a:pt x="517" y="181"/>
                    </a:cubicBezTo>
                    <a:cubicBezTo>
                      <a:pt x="703" y="181"/>
                      <a:pt x="853" y="331"/>
                      <a:pt x="853" y="517"/>
                    </a:cubicBezTo>
                    <a:cubicBezTo>
                      <a:pt x="853" y="703"/>
                      <a:pt x="703" y="853"/>
                      <a:pt x="517" y="853"/>
                    </a:cubicBezTo>
                    <a:close/>
                  </a:path>
                </a:pathLst>
              </a:custGeom>
              <a:solidFill>
                <a:srgbClr val="003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Oval 7">
                <a:extLst>
                  <a:ext uri="{FF2B5EF4-FFF2-40B4-BE49-F238E27FC236}">
                    <a16:creationId xmlns:a16="http://schemas.microsoft.com/office/drawing/2014/main" id="{C440F010-AD08-48DE-A162-07A7BB051D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567723" y="2748727"/>
                <a:ext cx="46101" cy="46101"/>
              </a:xfrm>
              <a:prstGeom prst="ellipse">
                <a:avLst/>
              </a:prstGeom>
              <a:solidFill>
                <a:srgbClr val="0033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BB7DCF77-C63C-4BBE-88C9-6A8B122B82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54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Vertical Window_Pacific Blue">
    <p:bg>
      <p:bgPr>
        <a:gradFill>
          <a:gsLst>
            <a:gs pos="100000">
              <a:srgbClr val="ACEAFF"/>
            </a:gs>
            <a:gs pos="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BC1A25C-9C23-47D0-BC86-BD2474043CD3}"/>
              </a:ext>
            </a:extLst>
          </p:cNvPr>
          <p:cNvGrpSpPr/>
          <p:nvPr userDrawn="1"/>
        </p:nvGrpSpPr>
        <p:grpSpPr>
          <a:xfrm>
            <a:off x="998476" y="0"/>
            <a:ext cx="911399" cy="1485244"/>
            <a:chOff x="1008000" y="0"/>
            <a:chExt cx="911399" cy="1485244"/>
          </a:xfrm>
          <a:solidFill>
            <a:schemeClr val="bg1">
              <a:alpha val="0"/>
            </a:schemeClr>
          </a:solidFill>
        </p:grpSpPr>
        <p:sp>
          <p:nvSpPr>
            <p:cNvPr id="5" name="Freeform 19">
              <a:extLst>
                <a:ext uri="{FF2B5EF4-FFF2-40B4-BE49-F238E27FC236}">
                  <a16:creationId xmlns:a16="http://schemas.microsoft.com/office/drawing/2014/main" id="{EEC5B735-00AD-41B9-A513-0F7783FFBE36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0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C5CCCCF1-8E34-4341-A6C5-97CC39680E55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742622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id="{162D722E-1D64-4D54-98B6-8466501BFD3D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1113933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A6246C3-5BC1-4146-9E95-B8B3F1B77C22}"/>
              </a:ext>
            </a:extLst>
          </p:cNvPr>
          <p:cNvSpPr>
            <a:spLocks noChangeAspect="1"/>
          </p:cNvSpPr>
          <p:nvPr userDrawn="1"/>
        </p:nvSpPr>
        <p:spPr>
          <a:xfrm>
            <a:off x="7686675" y="736722"/>
            <a:ext cx="3764024" cy="5415923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06" name="Text Placeholder 3">
            <a:extLst>
              <a:ext uri="{FF2B5EF4-FFF2-40B4-BE49-F238E27FC236}">
                <a16:creationId xmlns:a16="http://schemas.microsoft.com/office/drawing/2014/main" id="{E9A5689E-A0AC-4126-A5A7-5CD8528C6C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53138" y="5075895"/>
            <a:ext cx="3229510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53138" y="1002219"/>
            <a:ext cx="3229510" cy="3950972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ECC0639-96E3-412C-BC90-5540FE2BEC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301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392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F5724-C137-47F3-B441-6C1B9714F57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CC0FFF-EDF5-49D0-8C1F-A5D5BA3335B9}"/>
              </a:ext>
            </a:extLst>
          </p:cNvPr>
          <p:cNvSpPr/>
          <p:nvPr userDrawn="1"/>
        </p:nvSpPr>
        <p:spPr>
          <a:xfrm>
            <a:off x="998351" y="2246533"/>
            <a:ext cx="839614" cy="411225"/>
          </a:xfrm>
          <a:prstGeom prst="rect">
            <a:avLst/>
          </a:prstGeom>
          <a:solidFill>
            <a:srgbClr val="1E4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30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73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226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1F4118-D01B-40DD-940F-068338DB15A5}"/>
              </a:ext>
            </a:extLst>
          </p:cNvPr>
          <p:cNvSpPr/>
          <p:nvPr userDrawn="1"/>
        </p:nvSpPr>
        <p:spPr>
          <a:xfrm>
            <a:off x="998351" y="1731971"/>
            <a:ext cx="839614" cy="411225"/>
          </a:xfrm>
          <a:prstGeom prst="rect">
            <a:avLst/>
          </a:prstGeom>
          <a:solidFill>
            <a:srgbClr val="003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141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97C791-7BB0-4AC9-BDE9-68939F34221B}"/>
              </a:ext>
            </a:extLst>
          </p:cNvPr>
          <p:cNvSpPr/>
          <p:nvPr userDrawn="1"/>
        </p:nvSpPr>
        <p:spPr>
          <a:xfrm>
            <a:off x="998351" y="2761094"/>
            <a:ext cx="839614" cy="411225"/>
          </a:xfrm>
          <a:prstGeom prst="rect">
            <a:avLst/>
          </a:prstGeom>
          <a:solidFill>
            <a:srgbClr val="0C2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35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693543-F502-48B0-9E65-053408E60BF0}"/>
              </a:ext>
            </a:extLst>
          </p:cNvPr>
          <p:cNvSpPr/>
          <p:nvPr userDrawn="1"/>
        </p:nvSpPr>
        <p:spPr>
          <a:xfrm>
            <a:off x="998351" y="3275656"/>
            <a:ext cx="839614" cy="411225"/>
          </a:xfrm>
          <a:prstGeom prst="rect">
            <a:avLst/>
          </a:prstGeom>
          <a:solidFill>
            <a:srgbClr val="AC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172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234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255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309040-9C95-48FE-AA99-4757E8328519}"/>
              </a:ext>
            </a:extLst>
          </p:cNvPr>
          <p:cNvSpPr/>
          <p:nvPr userDrawn="1"/>
        </p:nvSpPr>
        <p:spPr>
          <a:xfrm>
            <a:off x="2992848" y="1732478"/>
            <a:ext cx="839614" cy="411225"/>
          </a:xfrm>
          <a:prstGeom prst="rect">
            <a:avLst/>
          </a:prstGeom>
          <a:solidFill>
            <a:srgbClr val="76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118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210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897B22-3CA8-4621-8A3B-B9D2E3D07988}"/>
              </a:ext>
            </a:extLst>
          </p:cNvPr>
          <p:cNvSpPr txBox="1"/>
          <p:nvPr userDrawn="1"/>
        </p:nvSpPr>
        <p:spPr>
          <a:xfrm>
            <a:off x="983882" y="1330325"/>
            <a:ext cx="136404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Primary colors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53D312-00EF-44B5-9D91-290BE0E19654}"/>
              </a:ext>
            </a:extLst>
          </p:cNvPr>
          <p:cNvSpPr/>
          <p:nvPr userDrawn="1"/>
        </p:nvSpPr>
        <p:spPr>
          <a:xfrm>
            <a:off x="998351" y="3786711"/>
            <a:ext cx="839614" cy="411225"/>
          </a:xfrm>
          <a:prstGeom prst="rect">
            <a:avLst/>
          </a:prstGeom>
          <a:solidFill>
            <a:srgbClr val="00B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184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245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D98991-520C-4FD6-8B23-8732995E56B1}"/>
              </a:ext>
            </a:extLst>
          </p:cNvPr>
          <p:cNvSpPr/>
          <p:nvPr userDrawn="1"/>
        </p:nvSpPr>
        <p:spPr>
          <a:xfrm>
            <a:off x="998351" y="4301271"/>
            <a:ext cx="839614" cy="411225"/>
          </a:xfrm>
          <a:prstGeom prst="rect">
            <a:avLst/>
          </a:prstGeom>
          <a:solidFill>
            <a:srgbClr val="721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114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19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234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A38B4C-5B80-413E-B283-1F1ADBFD09CD}"/>
              </a:ext>
            </a:extLst>
          </p:cNvPr>
          <p:cNvSpPr/>
          <p:nvPr userDrawn="1"/>
        </p:nvSpPr>
        <p:spPr>
          <a:xfrm>
            <a:off x="998351" y="4809439"/>
            <a:ext cx="839614" cy="411225"/>
          </a:xfrm>
          <a:prstGeom prst="rect">
            <a:avLst/>
          </a:prstGeom>
          <a:solidFill>
            <a:srgbClr val="FD3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253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52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7E492-5EF0-4085-AA14-90D280B1DF69}"/>
              </a:ext>
            </a:extLst>
          </p:cNvPr>
          <p:cNvSpPr txBox="1"/>
          <p:nvPr userDrawn="1"/>
        </p:nvSpPr>
        <p:spPr>
          <a:xfrm>
            <a:off x="1921682" y="2852903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Dark Blue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8A2D81-3A9C-47D3-8174-874F601607DC}"/>
              </a:ext>
            </a:extLst>
          </p:cNvPr>
          <p:cNvSpPr txBox="1"/>
          <p:nvPr userDrawn="1"/>
        </p:nvSpPr>
        <p:spPr>
          <a:xfrm>
            <a:off x="1921682" y="1830789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KPMG blue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91116-D184-4C43-9C1C-30181CDF0E84}"/>
              </a:ext>
            </a:extLst>
          </p:cNvPr>
          <p:cNvSpPr txBox="1"/>
          <p:nvPr userDrawn="1"/>
        </p:nvSpPr>
        <p:spPr>
          <a:xfrm>
            <a:off x="1921682" y="3363960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Light Blue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430D78-5EDB-481E-BB6D-67D8689BCE11}"/>
              </a:ext>
            </a:extLst>
          </p:cNvPr>
          <p:cNvSpPr txBox="1"/>
          <p:nvPr userDrawn="1"/>
        </p:nvSpPr>
        <p:spPr>
          <a:xfrm>
            <a:off x="3916179" y="1817279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Blue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2EE987-0425-4CD8-B75D-E3E8F8C2096D}"/>
              </a:ext>
            </a:extLst>
          </p:cNvPr>
          <p:cNvSpPr txBox="1"/>
          <p:nvPr userDrawn="1"/>
        </p:nvSpPr>
        <p:spPr>
          <a:xfrm>
            <a:off x="1921682" y="2341846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Cobalt Blue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01B4DF-404A-4544-B313-2720FCBDD0B4}"/>
              </a:ext>
            </a:extLst>
          </p:cNvPr>
          <p:cNvSpPr txBox="1"/>
          <p:nvPr userDrawn="1"/>
        </p:nvSpPr>
        <p:spPr>
          <a:xfrm>
            <a:off x="1921682" y="3874401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Pacific Blue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DFA940-4699-43CF-A21A-AE4227704697}"/>
              </a:ext>
            </a:extLst>
          </p:cNvPr>
          <p:cNvSpPr txBox="1"/>
          <p:nvPr userDrawn="1"/>
        </p:nvSpPr>
        <p:spPr>
          <a:xfrm>
            <a:off x="1921682" y="4385458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Purple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A40265-6498-4E16-877D-6BC9A8CE7DCA}"/>
              </a:ext>
            </a:extLst>
          </p:cNvPr>
          <p:cNvSpPr txBox="1"/>
          <p:nvPr userDrawn="1"/>
        </p:nvSpPr>
        <p:spPr>
          <a:xfrm>
            <a:off x="1921682" y="4896518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Pink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B6D9AD-8E94-4A62-B92C-C973F5486E37}"/>
              </a:ext>
            </a:extLst>
          </p:cNvPr>
          <p:cNvSpPr/>
          <p:nvPr userDrawn="1"/>
        </p:nvSpPr>
        <p:spPr>
          <a:xfrm>
            <a:off x="2999643" y="2243028"/>
            <a:ext cx="839614" cy="411225"/>
          </a:xfrm>
          <a:prstGeom prst="rect">
            <a:avLst/>
          </a:prstGeom>
          <a:solidFill>
            <a:srgbClr val="510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81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188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77AFC-4BDC-44AC-80A6-06A9503B868A}"/>
              </a:ext>
            </a:extLst>
          </p:cNvPr>
          <p:cNvSpPr/>
          <p:nvPr userDrawn="1"/>
        </p:nvSpPr>
        <p:spPr>
          <a:xfrm>
            <a:off x="2999643" y="2757590"/>
            <a:ext cx="839614" cy="411225"/>
          </a:xfrm>
          <a:prstGeom prst="rect">
            <a:avLst/>
          </a:prstGeom>
          <a:solidFill>
            <a:srgbClr val="B49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180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31EB6-12A0-47AA-88B0-D248845383EA}"/>
              </a:ext>
            </a:extLst>
          </p:cNvPr>
          <p:cNvSpPr txBox="1"/>
          <p:nvPr userDrawn="1"/>
        </p:nvSpPr>
        <p:spPr>
          <a:xfrm>
            <a:off x="2992848" y="1330325"/>
            <a:ext cx="19463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Accent colors for infographics and charts only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B8F1FC7-CA8A-485A-9440-4EA69DF44F1B}"/>
              </a:ext>
            </a:extLst>
          </p:cNvPr>
          <p:cNvSpPr/>
          <p:nvPr userDrawn="1"/>
        </p:nvSpPr>
        <p:spPr>
          <a:xfrm>
            <a:off x="2999643" y="3272151"/>
            <a:ext cx="839614" cy="411225"/>
          </a:xfrm>
          <a:prstGeom prst="rect">
            <a:avLst/>
          </a:prstGeom>
          <a:solidFill>
            <a:srgbClr val="AB0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171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130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F4DC1F0-F2DB-41DC-B843-C645575C978D}"/>
              </a:ext>
            </a:extLst>
          </p:cNvPr>
          <p:cNvSpPr/>
          <p:nvPr userDrawn="1"/>
        </p:nvSpPr>
        <p:spPr>
          <a:xfrm>
            <a:off x="2999643" y="3786713"/>
            <a:ext cx="839614" cy="411225"/>
          </a:xfrm>
          <a:prstGeom prst="rect">
            <a:avLst/>
          </a:prstGeom>
          <a:solidFill>
            <a:srgbClr val="FFA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255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163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218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FDCCC15-7DDA-4C27-A66A-86FEF3CE0FDB}"/>
              </a:ext>
            </a:extLst>
          </p:cNvPr>
          <p:cNvSpPr/>
          <p:nvPr userDrawn="1"/>
        </p:nvSpPr>
        <p:spPr>
          <a:xfrm>
            <a:off x="2999643" y="4301273"/>
            <a:ext cx="839614" cy="411225"/>
          </a:xfrm>
          <a:prstGeom prst="rect">
            <a:avLst/>
          </a:prstGeom>
          <a:solidFill>
            <a:srgbClr val="098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9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142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126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6A7B705-A81A-45EE-B7F8-A08C39775723}"/>
              </a:ext>
            </a:extLst>
          </p:cNvPr>
          <p:cNvSpPr/>
          <p:nvPr userDrawn="1"/>
        </p:nvSpPr>
        <p:spPr>
          <a:xfrm>
            <a:off x="2999643" y="4809441"/>
            <a:ext cx="839614" cy="411225"/>
          </a:xfrm>
          <a:prstGeom prst="rect">
            <a:avLst/>
          </a:prstGeom>
          <a:solidFill>
            <a:srgbClr val="00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0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192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174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0C56EF7-AC83-449B-8CC3-F1D314081B92}"/>
              </a:ext>
            </a:extLst>
          </p:cNvPr>
          <p:cNvSpPr/>
          <p:nvPr userDrawn="1"/>
        </p:nvSpPr>
        <p:spPr>
          <a:xfrm>
            <a:off x="2999643" y="5324001"/>
            <a:ext cx="839614" cy="411225"/>
          </a:xfrm>
          <a:prstGeom prst="rect">
            <a:avLst/>
          </a:prstGeom>
          <a:solidFill>
            <a:srgbClr val="63E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accent3"/>
                </a:solidFill>
              </a:rPr>
              <a:t>99</a:t>
            </a:r>
          </a:p>
          <a:p>
            <a:pPr algn="ctr"/>
            <a:r>
              <a:rPr lang="en-GB" sz="800">
                <a:solidFill>
                  <a:schemeClr val="accent3"/>
                </a:solidFill>
              </a:rPr>
              <a:t>235</a:t>
            </a:r>
          </a:p>
          <a:p>
            <a:pPr algn="ctr"/>
            <a:r>
              <a:rPr lang="en-GB" sz="800">
                <a:solidFill>
                  <a:schemeClr val="accent3"/>
                </a:solidFill>
              </a:rPr>
              <a:t>218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4556660-1591-47B1-B18E-F2FCE5FDCA50}"/>
              </a:ext>
            </a:extLst>
          </p:cNvPr>
          <p:cNvGrpSpPr/>
          <p:nvPr userDrawn="1"/>
        </p:nvGrpSpPr>
        <p:grpSpPr>
          <a:xfrm>
            <a:off x="3971416" y="2341846"/>
            <a:ext cx="1253995" cy="3303408"/>
            <a:chOff x="2169429" y="1756308"/>
            <a:chExt cx="2286000" cy="330340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42448-F6EA-445E-86F6-56F1F6B8DCA0}"/>
                </a:ext>
              </a:extLst>
            </p:cNvPr>
            <p:cNvSpPr txBox="1"/>
            <p:nvPr userDrawn="1"/>
          </p:nvSpPr>
          <p:spPr>
            <a:xfrm>
              <a:off x="2169429" y="2778422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Dark Pink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F2D96E-0391-44D3-9D85-C49CD2682224}"/>
                </a:ext>
              </a:extLst>
            </p:cNvPr>
            <p:cNvSpPr txBox="1"/>
            <p:nvPr userDrawn="1"/>
          </p:nvSpPr>
          <p:spPr>
            <a:xfrm>
              <a:off x="2169429" y="1756308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Dark Purple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12A9094-C141-4137-91C8-07CDF0270449}"/>
                </a:ext>
              </a:extLst>
            </p:cNvPr>
            <p:cNvSpPr txBox="1"/>
            <p:nvPr userDrawn="1"/>
          </p:nvSpPr>
          <p:spPr>
            <a:xfrm>
              <a:off x="2169429" y="3289479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Light Pink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55B7B5-73DE-46AF-B400-88997B50AD80}"/>
                </a:ext>
              </a:extLst>
            </p:cNvPr>
            <p:cNvSpPr txBox="1"/>
            <p:nvPr userDrawn="1"/>
          </p:nvSpPr>
          <p:spPr>
            <a:xfrm>
              <a:off x="2169429" y="3800536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Dark Green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B4C4881-6213-41A5-AC03-CCE78498A9AE}"/>
                </a:ext>
              </a:extLst>
            </p:cNvPr>
            <p:cNvSpPr txBox="1"/>
            <p:nvPr userDrawn="1"/>
          </p:nvSpPr>
          <p:spPr>
            <a:xfrm>
              <a:off x="2169429" y="2267365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Light Purple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40387EA-5FDE-4F6F-BAF2-604549CCD0F0}"/>
                </a:ext>
              </a:extLst>
            </p:cNvPr>
            <p:cNvSpPr txBox="1"/>
            <p:nvPr userDrawn="1"/>
          </p:nvSpPr>
          <p:spPr>
            <a:xfrm>
              <a:off x="2169429" y="4311593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Green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92671DE-F6BD-48CB-B11C-208DD1F1CCB3}"/>
                </a:ext>
              </a:extLst>
            </p:cNvPr>
            <p:cNvSpPr txBox="1"/>
            <p:nvPr userDrawn="1"/>
          </p:nvSpPr>
          <p:spPr>
            <a:xfrm>
              <a:off x="2169429" y="4822650"/>
              <a:ext cx="2286000" cy="237066"/>
            </a:xfrm>
            <a:prstGeom prst="rect">
              <a:avLst/>
            </a:prstGeom>
            <a:noFill/>
          </p:spPr>
          <p:txBody>
            <a:bodyPr wrap="square" lIns="54610" tIns="54610" rIns="54610" bIns="54610" rtlCol="0" anchor="ctr">
              <a:noAutofit/>
            </a:bodyPr>
            <a:lstStyle/>
            <a:p>
              <a:pPr algn="l">
                <a:spcAft>
                  <a:spcPts val="600"/>
                </a:spcAft>
              </a:pPr>
              <a:r>
                <a:rPr lang="en-GB" sz="1000"/>
                <a:t>Light Green</a:t>
              </a: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5C7B945-9627-4D94-B008-C987FEA96972}"/>
              </a:ext>
            </a:extLst>
          </p:cNvPr>
          <p:cNvSpPr/>
          <p:nvPr userDrawn="1"/>
        </p:nvSpPr>
        <p:spPr>
          <a:xfrm>
            <a:off x="5232206" y="1731971"/>
            <a:ext cx="839614" cy="41122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51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51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EB1F170-4966-4AAF-ABAA-3D2A0369F7FA}"/>
              </a:ext>
            </a:extLst>
          </p:cNvPr>
          <p:cNvSpPr/>
          <p:nvPr userDrawn="1"/>
        </p:nvSpPr>
        <p:spPr>
          <a:xfrm>
            <a:off x="5232206" y="2246533"/>
            <a:ext cx="839614" cy="41122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102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102</a:t>
            </a:r>
          </a:p>
          <a:p>
            <a:pPr algn="ctr"/>
            <a:endParaRPr lang="en-GB" sz="80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033C2B2-E4D1-4420-8509-EC1E2C80321F}"/>
              </a:ext>
            </a:extLst>
          </p:cNvPr>
          <p:cNvSpPr txBox="1"/>
          <p:nvPr userDrawn="1"/>
        </p:nvSpPr>
        <p:spPr>
          <a:xfrm>
            <a:off x="5225411" y="1330325"/>
            <a:ext cx="15452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Neutrals for infographics and charts only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BFC6FF0-9D30-4829-A667-26B9E6467077}"/>
              </a:ext>
            </a:extLst>
          </p:cNvPr>
          <p:cNvSpPr/>
          <p:nvPr userDrawn="1"/>
        </p:nvSpPr>
        <p:spPr>
          <a:xfrm>
            <a:off x="5232206" y="2761094"/>
            <a:ext cx="839614" cy="411225"/>
          </a:xfrm>
          <a:prstGeom prst="rect">
            <a:avLst/>
          </a:prstGeom>
          <a:solidFill>
            <a:srgbClr val="98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152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152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F40F7A4-A491-46D0-AC78-F38FB368D987}"/>
              </a:ext>
            </a:extLst>
          </p:cNvPr>
          <p:cNvSpPr/>
          <p:nvPr userDrawn="1"/>
        </p:nvSpPr>
        <p:spPr>
          <a:xfrm>
            <a:off x="5232206" y="3275656"/>
            <a:ext cx="839614" cy="411225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178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178</a:t>
            </a:r>
          </a:p>
          <a:p>
            <a:pPr algn="ctr"/>
            <a:r>
              <a:rPr lang="en-GB" sz="800">
                <a:solidFill>
                  <a:sysClr val="windowText" lastClr="000000"/>
                </a:solidFill>
              </a:rPr>
              <a:t>178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2CE48C-CD62-438B-AF1B-E80398CE41CF}"/>
              </a:ext>
            </a:extLst>
          </p:cNvPr>
          <p:cNvSpPr/>
          <p:nvPr userDrawn="1"/>
        </p:nvSpPr>
        <p:spPr>
          <a:xfrm>
            <a:off x="5232206" y="3790216"/>
            <a:ext cx="839614" cy="41122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tx1"/>
                </a:solidFill>
              </a:rPr>
              <a:t>229</a:t>
            </a:r>
          </a:p>
          <a:p>
            <a:pPr algn="ctr"/>
            <a:r>
              <a:rPr lang="en-GB" sz="800">
                <a:solidFill>
                  <a:schemeClr val="tx1"/>
                </a:solidFill>
              </a:rPr>
              <a:t>229</a:t>
            </a:r>
          </a:p>
          <a:p>
            <a:pPr algn="ctr"/>
            <a:r>
              <a:rPr lang="en-GB" sz="800">
                <a:solidFill>
                  <a:schemeClr val="tx1"/>
                </a:solidFill>
              </a:rPr>
              <a:t>229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FA814C9-BD96-4348-B664-2AD4A5DAAB12}"/>
              </a:ext>
            </a:extLst>
          </p:cNvPr>
          <p:cNvSpPr txBox="1"/>
          <p:nvPr userDrawn="1"/>
        </p:nvSpPr>
        <p:spPr>
          <a:xfrm>
            <a:off x="6203979" y="2852903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38E8C09-0782-4E70-887B-080A8FC240A9}"/>
              </a:ext>
            </a:extLst>
          </p:cNvPr>
          <p:cNvSpPr txBox="1"/>
          <p:nvPr userDrawn="1"/>
        </p:nvSpPr>
        <p:spPr>
          <a:xfrm>
            <a:off x="6203979" y="1830789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C3E17E9-EAB5-401D-99B5-E01BBCBAAE59}"/>
              </a:ext>
            </a:extLst>
          </p:cNvPr>
          <p:cNvSpPr txBox="1"/>
          <p:nvPr userDrawn="1"/>
        </p:nvSpPr>
        <p:spPr>
          <a:xfrm>
            <a:off x="6203979" y="3363960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A95C41B-9591-4042-8AC0-03DBDA91FD18}"/>
              </a:ext>
            </a:extLst>
          </p:cNvPr>
          <p:cNvSpPr txBox="1"/>
          <p:nvPr userDrawn="1"/>
        </p:nvSpPr>
        <p:spPr>
          <a:xfrm>
            <a:off x="6203979" y="3875017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924189F-5F86-46B9-810F-1AF60243011B}"/>
              </a:ext>
            </a:extLst>
          </p:cNvPr>
          <p:cNvSpPr txBox="1"/>
          <p:nvPr userDrawn="1"/>
        </p:nvSpPr>
        <p:spPr>
          <a:xfrm>
            <a:off x="6203979" y="2341846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Grey 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ACB48A6-B340-401D-8994-A0E53291AC9B}"/>
              </a:ext>
            </a:extLst>
          </p:cNvPr>
          <p:cNvSpPr/>
          <p:nvPr userDrawn="1"/>
        </p:nvSpPr>
        <p:spPr>
          <a:xfrm>
            <a:off x="7170486" y="2656172"/>
            <a:ext cx="839614" cy="41122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endParaRPr lang="en-GB" sz="80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F71474-A782-4BB1-8B9F-8DCCEAF88E0C}"/>
              </a:ext>
            </a:extLst>
          </p:cNvPr>
          <p:cNvSpPr/>
          <p:nvPr userDrawn="1"/>
        </p:nvSpPr>
        <p:spPr>
          <a:xfrm>
            <a:off x="9170077" y="2656172"/>
            <a:ext cx="839614" cy="411225"/>
          </a:xfrm>
          <a:prstGeom prst="rect">
            <a:avLst/>
          </a:prstGeom>
          <a:gradFill>
            <a:gsLst>
              <a:gs pos="100000">
                <a:srgbClr val="ACEAFF"/>
              </a:gs>
              <a:gs pos="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endParaRPr lang="en-GB" sz="80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02BFCC-8EF9-4273-ADB0-A655CD827F66}"/>
              </a:ext>
            </a:extLst>
          </p:cNvPr>
          <p:cNvSpPr txBox="1"/>
          <p:nvPr userDrawn="1"/>
        </p:nvSpPr>
        <p:spPr>
          <a:xfrm>
            <a:off x="8028290" y="2743862"/>
            <a:ext cx="1568421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Purple/</a:t>
            </a:r>
            <a:br>
              <a:rPr lang="en-GB" sz="1000"/>
            </a:br>
            <a:r>
              <a:rPr lang="en-GB" sz="1000"/>
              <a:t>Cobalt gradient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D8D802-07C6-434C-B36C-582D2F2FAF7C}"/>
              </a:ext>
            </a:extLst>
          </p:cNvPr>
          <p:cNvSpPr txBox="1"/>
          <p:nvPr userDrawn="1"/>
        </p:nvSpPr>
        <p:spPr>
          <a:xfrm>
            <a:off x="10053992" y="2743862"/>
            <a:ext cx="1709098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Pacific/</a:t>
            </a:r>
            <a:br>
              <a:rPr lang="en-GB" sz="1000"/>
            </a:br>
            <a:r>
              <a:rPr lang="en-GB" sz="1000"/>
              <a:t>Light Blue gradient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6630A0-1CC3-4558-99F3-72A9846C3FA4}"/>
              </a:ext>
            </a:extLst>
          </p:cNvPr>
          <p:cNvSpPr txBox="1"/>
          <p:nvPr userDrawn="1"/>
        </p:nvSpPr>
        <p:spPr>
          <a:xfrm>
            <a:off x="7146554" y="1298952"/>
            <a:ext cx="4047046" cy="12695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3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Gradients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The </a:t>
            </a:r>
            <a:r>
              <a:rPr lang="en-US" sz="1000" b="0" noProof="0">
                <a:solidFill>
                  <a:sysClr val="windowText" lastClr="000000"/>
                </a:solidFill>
              </a:rPr>
              <a:t>colors</a:t>
            </a:r>
            <a:r>
              <a:rPr lang="en-GB" sz="1000" b="0">
                <a:solidFill>
                  <a:sysClr val="windowText" lastClr="000000"/>
                </a:solidFill>
              </a:rPr>
              <a:t> are applied at both ends of the gradient, at 0% and 100% locations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The mid-point is at 50%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The gradients are used at a 0º angle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Use the linear gradient, never radial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000" b="0">
                <a:solidFill>
                  <a:sysClr val="windowText" lastClr="000000"/>
                </a:solidFill>
              </a:rPr>
              <a:t>Do not create new gradients; use only the gradients shown here</a:t>
            </a:r>
            <a:endParaRPr lang="en-US" sz="1000" b="0">
              <a:solidFill>
                <a:sysClr val="windowText" lastClr="000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D5AAA1F-BD76-48F7-8C50-6E5979B9537B}"/>
              </a:ext>
            </a:extLst>
          </p:cNvPr>
          <p:cNvSpPr/>
          <p:nvPr userDrawn="1"/>
        </p:nvSpPr>
        <p:spPr>
          <a:xfrm>
            <a:off x="5225411" y="4304594"/>
            <a:ext cx="839614" cy="4112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tx1"/>
                </a:solidFill>
              </a:rPr>
              <a:t>255</a:t>
            </a:r>
          </a:p>
          <a:p>
            <a:pPr algn="ctr"/>
            <a:r>
              <a:rPr lang="en-GB" sz="800">
                <a:solidFill>
                  <a:schemeClr val="tx1"/>
                </a:solidFill>
              </a:rPr>
              <a:t>255</a:t>
            </a:r>
          </a:p>
          <a:p>
            <a:pPr algn="ctr"/>
            <a:r>
              <a:rPr lang="en-GB" sz="80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85E89C-C25F-4DDF-BA6F-8600323267FE}"/>
              </a:ext>
            </a:extLst>
          </p:cNvPr>
          <p:cNvSpPr txBox="1"/>
          <p:nvPr userDrawn="1"/>
        </p:nvSpPr>
        <p:spPr>
          <a:xfrm>
            <a:off x="6197184" y="4389395"/>
            <a:ext cx="1253995" cy="237066"/>
          </a:xfrm>
          <a:prstGeom prst="rect">
            <a:avLst/>
          </a:prstGeom>
          <a:noFill/>
        </p:spPr>
        <p:txBody>
          <a:bodyPr wrap="square" lIns="54610" tIns="54610" rIns="54610" bIns="54610" rtlCol="0" anchor="ctr">
            <a:noAutofit/>
          </a:bodyPr>
          <a:lstStyle/>
          <a:p>
            <a:pPr algn="l">
              <a:spcAft>
                <a:spcPts val="600"/>
              </a:spcAft>
            </a:pPr>
            <a:r>
              <a:rPr lang="en-GB" sz="1000"/>
              <a:t>White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117D9B-6EF8-4B36-A112-FD6D19D0AE23}"/>
              </a:ext>
            </a:extLst>
          </p:cNvPr>
          <p:cNvSpPr txBox="1"/>
          <p:nvPr userDrawn="1"/>
        </p:nvSpPr>
        <p:spPr>
          <a:xfrm>
            <a:off x="7146554" y="3336981"/>
            <a:ext cx="1194238" cy="15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Traffic Light palette</a:t>
            </a:r>
            <a:endParaRPr lang="en-US" sz="1000" b="0">
              <a:solidFill>
                <a:sysClr val="windowText" lastClr="000000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629CA1F-9C19-4EBE-AACF-DD30D2A7CB9D}"/>
              </a:ext>
            </a:extLst>
          </p:cNvPr>
          <p:cNvSpPr>
            <a:spLocks/>
          </p:cNvSpPr>
          <p:nvPr userDrawn="1"/>
        </p:nvSpPr>
        <p:spPr>
          <a:xfrm>
            <a:off x="9353776" y="3589581"/>
            <a:ext cx="839614" cy="411225"/>
          </a:xfrm>
          <a:prstGeom prst="rect">
            <a:avLst/>
          </a:prstGeom>
          <a:solidFill>
            <a:srgbClr val="2699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38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153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8F50825-9522-489D-AFE6-03DCC983AE45}"/>
              </a:ext>
            </a:extLst>
          </p:cNvPr>
          <p:cNvSpPr>
            <a:spLocks/>
          </p:cNvSpPr>
          <p:nvPr userDrawn="1"/>
        </p:nvSpPr>
        <p:spPr>
          <a:xfrm>
            <a:off x="8262131" y="3589581"/>
            <a:ext cx="839614" cy="411225"/>
          </a:xfrm>
          <a:prstGeom prst="rect">
            <a:avLst/>
          </a:prstGeom>
          <a:solidFill>
            <a:srgbClr val="F1C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241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196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77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20DF8B8-BB57-4FAB-8303-1EA0BDA6B7F5}"/>
              </a:ext>
            </a:extLst>
          </p:cNvPr>
          <p:cNvSpPr>
            <a:spLocks/>
          </p:cNvSpPr>
          <p:nvPr userDrawn="1"/>
        </p:nvSpPr>
        <p:spPr>
          <a:xfrm>
            <a:off x="7170486" y="3589581"/>
            <a:ext cx="839614" cy="411225"/>
          </a:xfrm>
          <a:prstGeom prst="rect">
            <a:avLst/>
          </a:prstGeom>
          <a:solidFill>
            <a:srgbClr val="ED2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54610" tIns="54610" rIns="54610" bIns="54610" rtlCol="0" anchor="ctr"/>
          <a:lstStyle/>
          <a:p>
            <a:pPr algn="ctr"/>
            <a:r>
              <a:rPr lang="en-GB" sz="800">
                <a:solidFill>
                  <a:schemeClr val="bg1"/>
                </a:solidFill>
              </a:rPr>
              <a:t>237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33</a:t>
            </a:r>
          </a:p>
          <a:p>
            <a:pPr algn="ctr"/>
            <a:r>
              <a:rPr lang="en-GB" sz="80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E284CC6-D89E-4E2E-9C1A-D2D015D4CCE1}"/>
              </a:ext>
            </a:extLst>
          </p:cNvPr>
          <p:cNvSpPr txBox="1"/>
          <p:nvPr userDrawn="1"/>
        </p:nvSpPr>
        <p:spPr>
          <a:xfrm>
            <a:off x="7146553" y="4285684"/>
            <a:ext cx="4159622" cy="6263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000" b="1">
                <a:solidFill>
                  <a:sysClr val="windowText" lastClr="000000"/>
                </a:solidFill>
              </a:rPr>
              <a:t>Potential chart color order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b="0">
                <a:solidFill>
                  <a:sysClr val="windowText" lastClr="000000"/>
                </a:solidFill>
              </a:rPr>
              <a:t>Prioritize our blues, but they don’t have to be used all at once</a:t>
            </a:r>
          </a:p>
          <a:p>
            <a:pPr marL="171450" indent="-171450"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b="0">
                <a:solidFill>
                  <a:sysClr val="windowText" lastClr="000000"/>
                </a:solidFill>
              </a:rPr>
              <a:t>Mix light, mid and dark tones within data sets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2E93FD9-5621-45B8-BDA7-4C88B41DB4D9}"/>
              </a:ext>
            </a:extLst>
          </p:cNvPr>
          <p:cNvCxnSpPr/>
          <p:nvPr userDrawn="1"/>
        </p:nvCxnSpPr>
        <p:spPr>
          <a:xfrm>
            <a:off x="7170486" y="3242602"/>
            <a:ext cx="402311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8F7303C-5EE8-4FA6-A437-87F2BF61E6C8}"/>
              </a:ext>
            </a:extLst>
          </p:cNvPr>
          <p:cNvCxnSpPr/>
          <p:nvPr userDrawn="1"/>
        </p:nvCxnSpPr>
        <p:spPr>
          <a:xfrm>
            <a:off x="7170486" y="4176642"/>
            <a:ext cx="402311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9C72177-73C5-408A-8C21-86379F35DFDA}"/>
              </a:ext>
            </a:extLst>
          </p:cNvPr>
          <p:cNvGrpSpPr/>
          <p:nvPr userDrawn="1"/>
        </p:nvGrpSpPr>
        <p:grpSpPr>
          <a:xfrm>
            <a:off x="7170486" y="5015319"/>
            <a:ext cx="4023114" cy="868052"/>
            <a:chOff x="6942744" y="5227726"/>
            <a:chExt cx="6397168" cy="1380293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9C4E567-3FDF-4915-8D1F-4D3869F8570F}"/>
                </a:ext>
              </a:extLst>
            </p:cNvPr>
            <p:cNvSpPr/>
            <p:nvPr userDrawn="1"/>
          </p:nvSpPr>
          <p:spPr>
            <a:xfrm>
              <a:off x="8821942" y="5227726"/>
              <a:ext cx="759576" cy="592341"/>
            </a:xfrm>
            <a:prstGeom prst="rect">
              <a:avLst/>
            </a:prstGeom>
            <a:solidFill>
              <a:srgbClr val="1E4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30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73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226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DA33985-45D0-4046-B44C-8DCBCFFD86AC}"/>
                </a:ext>
              </a:extLst>
            </p:cNvPr>
            <p:cNvSpPr/>
            <p:nvPr userDrawn="1"/>
          </p:nvSpPr>
          <p:spPr>
            <a:xfrm>
              <a:off x="6942744" y="5227726"/>
              <a:ext cx="759576" cy="592341"/>
            </a:xfrm>
            <a:prstGeom prst="rect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51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141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0024D76-5422-4C07-A547-F2C593130265}"/>
                </a:ext>
              </a:extLst>
            </p:cNvPr>
            <p:cNvSpPr/>
            <p:nvPr userDrawn="1"/>
          </p:nvSpPr>
          <p:spPr>
            <a:xfrm>
              <a:off x="9761541" y="5227726"/>
              <a:ext cx="759576" cy="592341"/>
            </a:xfrm>
            <a:prstGeom prst="rect">
              <a:avLst/>
            </a:prstGeom>
            <a:solidFill>
              <a:srgbClr val="76D2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118</a:t>
              </a:r>
            </a:p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210</a:t>
              </a:r>
            </a:p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255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06E42AD4-4E53-43DB-966B-14EA0ED3E458}"/>
                </a:ext>
              </a:extLst>
            </p:cNvPr>
            <p:cNvSpPr/>
            <p:nvPr userDrawn="1"/>
          </p:nvSpPr>
          <p:spPr>
            <a:xfrm>
              <a:off x="11640737" y="5227726"/>
              <a:ext cx="759576" cy="592341"/>
            </a:xfrm>
            <a:prstGeom prst="rect">
              <a:avLst/>
            </a:prstGeom>
            <a:solidFill>
              <a:srgbClr val="B49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180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151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255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123BFF0-C9BC-4A9F-8C1A-6677CDC1F631}"/>
                </a:ext>
              </a:extLst>
            </p:cNvPr>
            <p:cNvSpPr/>
            <p:nvPr userDrawn="1"/>
          </p:nvSpPr>
          <p:spPr>
            <a:xfrm>
              <a:off x="8821942" y="6015678"/>
              <a:ext cx="759576" cy="592341"/>
            </a:xfrm>
            <a:prstGeom prst="rect">
              <a:avLst/>
            </a:prstGeom>
            <a:solidFill>
              <a:srgbClr val="FD34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253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52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156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B91896C-FA19-4C29-A6A4-8285D7F3418C}"/>
                </a:ext>
              </a:extLst>
            </p:cNvPr>
            <p:cNvSpPr/>
            <p:nvPr userDrawn="1"/>
          </p:nvSpPr>
          <p:spPr>
            <a:xfrm>
              <a:off x="10701139" y="5227726"/>
              <a:ext cx="759576" cy="592341"/>
            </a:xfrm>
            <a:prstGeom prst="rect">
              <a:avLst/>
            </a:prstGeom>
            <a:solidFill>
              <a:srgbClr val="721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114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19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234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8E4376B-58CB-4B0E-AB7F-3AF61E7659F9}"/>
                </a:ext>
              </a:extLst>
            </p:cNvPr>
            <p:cNvSpPr/>
            <p:nvPr userDrawn="1"/>
          </p:nvSpPr>
          <p:spPr>
            <a:xfrm>
              <a:off x="9761541" y="6015678"/>
              <a:ext cx="759576" cy="592341"/>
            </a:xfrm>
            <a:prstGeom prst="rect">
              <a:avLst/>
            </a:prstGeom>
            <a:solidFill>
              <a:srgbClr val="FFA3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255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163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218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CCBC42E-797C-4CB6-8C59-2D6FCDDB1F33}"/>
                </a:ext>
              </a:extLst>
            </p:cNvPr>
            <p:cNvSpPr/>
            <p:nvPr userDrawn="1"/>
          </p:nvSpPr>
          <p:spPr>
            <a:xfrm>
              <a:off x="6942744" y="6015678"/>
              <a:ext cx="759576" cy="592341"/>
            </a:xfrm>
            <a:prstGeom prst="rect">
              <a:avLst/>
            </a:prstGeom>
            <a:solidFill>
              <a:srgbClr val="00C0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192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174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91DA2AF-1629-48DB-9571-C0A4059F3B38}"/>
                </a:ext>
              </a:extLst>
            </p:cNvPr>
            <p:cNvSpPr/>
            <p:nvPr userDrawn="1"/>
          </p:nvSpPr>
          <p:spPr>
            <a:xfrm>
              <a:off x="12580336" y="6015678"/>
              <a:ext cx="759576" cy="592341"/>
            </a:xfrm>
            <a:prstGeom prst="rect">
              <a:avLst/>
            </a:prstGeom>
            <a:solidFill>
              <a:srgbClr val="63EB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99</a:t>
              </a:r>
            </a:p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235</a:t>
              </a:r>
            </a:p>
            <a:p>
              <a:pPr algn="ctr"/>
              <a:r>
                <a:rPr lang="en-GB" sz="800">
                  <a:solidFill>
                    <a:sysClr val="windowText" lastClr="000000"/>
                  </a:solidFill>
                </a:rPr>
                <a:t>218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004D9F3-522B-4798-8584-5DAEBCA82D69}"/>
                </a:ext>
              </a:extLst>
            </p:cNvPr>
            <p:cNvSpPr/>
            <p:nvPr userDrawn="1"/>
          </p:nvSpPr>
          <p:spPr>
            <a:xfrm>
              <a:off x="7882343" y="5227726"/>
              <a:ext cx="759576" cy="592341"/>
            </a:xfrm>
            <a:prstGeom prst="rect">
              <a:avLst/>
            </a:prstGeom>
            <a:solidFill>
              <a:srgbClr val="00B8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0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184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245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DFAE922-1756-4DBB-9867-8AF985CB3C58}"/>
                </a:ext>
              </a:extLst>
            </p:cNvPr>
            <p:cNvSpPr/>
            <p:nvPr userDrawn="1"/>
          </p:nvSpPr>
          <p:spPr>
            <a:xfrm>
              <a:off x="11640737" y="6015678"/>
              <a:ext cx="759576" cy="592341"/>
            </a:xfrm>
            <a:prstGeom prst="rect">
              <a:avLst/>
            </a:prstGeom>
            <a:solidFill>
              <a:srgbClr val="510D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81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13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188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8FF5845-C594-4FAB-AA8F-EA33A333B321}"/>
                </a:ext>
              </a:extLst>
            </p:cNvPr>
            <p:cNvSpPr/>
            <p:nvPr userDrawn="1"/>
          </p:nvSpPr>
          <p:spPr>
            <a:xfrm>
              <a:off x="12580336" y="5227726"/>
              <a:ext cx="759576" cy="592341"/>
            </a:xfrm>
            <a:prstGeom prst="rect">
              <a:avLst/>
            </a:prstGeom>
            <a:solidFill>
              <a:srgbClr val="098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9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142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126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DF8DBD9-3426-4B1A-A0E8-1F5F3DA02FE2}"/>
                </a:ext>
              </a:extLst>
            </p:cNvPr>
            <p:cNvSpPr/>
            <p:nvPr userDrawn="1"/>
          </p:nvSpPr>
          <p:spPr>
            <a:xfrm>
              <a:off x="10701139" y="6015678"/>
              <a:ext cx="759576" cy="592341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102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102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102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F2702EE-4E6E-4980-B5D2-9FC76A136BA8}"/>
                </a:ext>
              </a:extLst>
            </p:cNvPr>
            <p:cNvSpPr/>
            <p:nvPr userDrawn="1"/>
          </p:nvSpPr>
          <p:spPr>
            <a:xfrm>
              <a:off x="7882343" y="6015678"/>
              <a:ext cx="759576" cy="592341"/>
            </a:xfrm>
            <a:prstGeom prst="rect">
              <a:avLst/>
            </a:prstGeom>
            <a:solidFill>
              <a:srgbClr val="AB0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54610" tIns="54610" rIns="54610" bIns="54610" rtlCol="0" anchor="ctr"/>
            <a:lstStyle/>
            <a:p>
              <a:pPr algn="ctr"/>
              <a:r>
                <a:rPr lang="en-GB" sz="800">
                  <a:solidFill>
                    <a:schemeClr val="bg1"/>
                  </a:solidFill>
                </a:rPr>
                <a:t>171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13</a:t>
              </a:r>
            </a:p>
            <a:p>
              <a:pPr algn="ctr"/>
              <a:r>
                <a:rPr lang="en-GB" sz="800">
                  <a:solidFill>
                    <a:schemeClr val="bg1"/>
                  </a:solidFill>
                </a:rPr>
                <a:t>130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15361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imple Cover Slide layout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90F7888-7839-491A-9564-88C2F0BFF8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16" imgW="354" imgH="355" progId="TCLayout.ActiveDocument.1">
                  <p:embed/>
                </p:oleObj>
              </mc:Choice>
              <mc:Fallback>
                <p:oleObj name="think-cell Slide" r:id="rId16" imgW="354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90F7888-7839-491A-9564-88C2F0BFF8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4302520-C4F3-4894-AD22-E501BA14A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916" y="3429000"/>
            <a:ext cx="9144000" cy="2387600"/>
          </a:xfrm>
        </p:spPr>
        <p:txBody>
          <a:bodyPr vert="horz"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A3548-CF3F-4978-8AD0-7A392F4C7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916" y="5921121"/>
            <a:ext cx="7118555" cy="62547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B23890-56AA-4294-9F54-BA5C4E207430}"/>
              </a:ext>
            </a:extLst>
          </p:cNvPr>
          <p:cNvGrpSpPr/>
          <p:nvPr/>
        </p:nvGrpSpPr>
        <p:grpSpPr>
          <a:xfrm>
            <a:off x="6502854" y="1312607"/>
            <a:ext cx="5689147" cy="5545394"/>
            <a:chOff x="6502854" y="1312607"/>
            <a:chExt cx="5689147" cy="554539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CE2E3E8-E4F9-4BCC-9DBD-4C38D3DB3A32}"/>
                </a:ext>
              </a:extLst>
            </p:cNvPr>
            <p:cNvSpPr/>
            <p:nvPr userDrawn="1"/>
          </p:nvSpPr>
          <p:spPr>
            <a:xfrm>
              <a:off x="6606436" y="3085351"/>
              <a:ext cx="5585565" cy="3772650"/>
            </a:xfrm>
            <a:custGeom>
              <a:avLst/>
              <a:gdLst>
                <a:gd name="connsiteX0" fmla="*/ 2845909 w 2845909"/>
                <a:gd name="connsiteY0" fmla="*/ 0 h 1922208"/>
                <a:gd name="connsiteX1" fmla="*/ 2845909 w 2845909"/>
                <a:gd name="connsiteY1" fmla="*/ 1922208 h 1922208"/>
                <a:gd name="connsiteX2" fmla="*/ 0 w 2845909"/>
                <a:gd name="connsiteY2" fmla="*/ 1922208 h 1922208"/>
                <a:gd name="connsiteX3" fmla="*/ 2845683 w 2845909"/>
                <a:gd name="connsiteY3" fmla="*/ 806 h 1922208"/>
                <a:gd name="connsiteX4" fmla="*/ 2845909 w 2845909"/>
                <a:gd name="connsiteY4" fmla="*/ 0 h 192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5909" h="1922208">
                  <a:moveTo>
                    <a:pt x="2845909" y="0"/>
                  </a:moveTo>
                  <a:lnTo>
                    <a:pt x="2845909" y="1922208"/>
                  </a:lnTo>
                  <a:lnTo>
                    <a:pt x="0" y="1922208"/>
                  </a:lnTo>
                  <a:cubicBezTo>
                    <a:pt x="1337059" y="1922208"/>
                    <a:pt x="2468426" y="1113969"/>
                    <a:pt x="2845683" y="806"/>
                  </a:cubicBezTo>
                  <a:lnTo>
                    <a:pt x="284590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eva Sans" panose="020B0604030202020203" pitchFamily="34" charset="0"/>
                <a:sym typeface="Teva Sans" panose="020B0604030202020203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70D673C-BED8-45A4-ABC6-DA3B64ED63E0}"/>
                </a:ext>
              </a:extLst>
            </p:cNvPr>
            <p:cNvSpPr/>
            <p:nvPr userDrawn="1"/>
          </p:nvSpPr>
          <p:spPr>
            <a:xfrm>
              <a:off x="6502854" y="1312607"/>
              <a:ext cx="5689145" cy="5545394"/>
            </a:xfrm>
            <a:custGeom>
              <a:avLst/>
              <a:gdLst>
                <a:gd name="connsiteX0" fmla="*/ 2898684 w 2898684"/>
                <a:gd name="connsiteY0" fmla="*/ 0 h 2825441"/>
                <a:gd name="connsiteX1" fmla="*/ 2898684 w 2898684"/>
                <a:gd name="connsiteY1" fmla="*/ 978517 h 2825441"/>
                <a:gd name="connsiteX2" fmla="*/ 2847590 w 2898684"/>
                <a:gd name="connsiteY2" fmla="*/ 1109061 h 2825441"/>
                <a:gd name="connsiteX3" fmla="*/ 53310 w 2898684"/>
                <a:gd name="connsiteY3" fmla="*/ 2825441 h 2825441"/>
                <a:gd name="connsiteX4" fmla="*/ 0 w 2898684"/>
                <a:gd name="connsiteY4" fmla="*/ 2822996 h 2825441"/>
                <a:gd name="connsiteX5" fmla="*/ 63233 w 2898684"/>
                <a:gd name="connsiteY5" fmla="*/ 2821308 h 2825441"/>
                <a:gd name="connsiteX6" fmla="*/ 2864223 w 2898684"/>
                <a:gd name="connsiteY6" fmla="*/ 251285 h 2825441"/>
                <a:gd name="connsiteX7" fmla="*/ 2898684 w 2898684"/>
                <a:gd name="connsiteY7" fmla="*/ 0 h 2825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684" h="2825441">
                  <a:moveTo>
                    <a:pt x="2898684" y="0"/>
                  </a:moveTo>
                  <a:lnTo>
                    <a:pt x="2898684" y="978517"/>
                  </a:lnTo>
                  <a:lnTo>
                    <a:pt x="2847590" y="1109061"/>
                  </a:lnTo>
                  <a:cubicBezTo>
                    <a:pt x="2403087" y="2115075"/>
                    <a:pt x="1319507" y="2825441"/>
                    <a:pt x="53310" y="2825441"/>
                  </a:cubicBezTo>
                  <a:lnTo>
                    <a:pt x="0" y="2822996"/>
                  </a:lnTo>
                  <a:lnTo>
                    <a:pt x="63233" y="2821308"/>
                  </a:lnTo>
                  <a:cubicBezTo>
                    <a:pt x="1460966" y="2746547"/>
                    <a:pt x="2607131" y="1665640"/>
                    <a:pt x="2864223" y="251285"/>
                  </a:cubicBezTo>
                  <a:lnTo>
                    <a:pt x="2898684" y="0"/>
                  </a:lnTo>
                  <a:close/>
                </a:path>
              </a:pathLst>
            </a:custGeom>
            <a:gradFill>
              <a:gsLst>
                <a:gs pos="45000">
                  <a:schemeClr val="accent1"/>
                </a:gs>
                <a:gs pos="100000">
                  <a:schemeClr val="accent2"/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eva Sans" panose="020B0604030202020203" pitchFamily="34" charset="0"/>
                <a:sym typeface="Teva Sans" panose="020B0604030202020203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05109CB-D68B-4F3D-BAA9-C56380CF3C4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742" y="6223380"/>
            <a:ext cx="2003715" cy="4779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F6E6BF-A6E9-480D-829A-AF56BFEEC4C3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BAF3E-F18F-496B-B992-CE5E529EF5C9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6639B3-D866-4730-82FD-DB26CA1CCD8E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58468A-E9DB-477E-82E0-4AF326E82D9D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E5E1C3-04E0-46DD-AE0F-3B75E6EA19C5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5EB7F-4E2B-449E-A2BD-6787A607AECD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66DF2F-D310-4E27-BDD5-1F598532806E}"/>
              </a:ext>
            </a:extLst>
          </p:cNvPr>
          <p:cNvSpPr txBox="1"/>
          <p:nvPr userDrawn="1">
            <p:custDataLst>
              <p:tags r:id="rId9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6D83E5-1CB4-427A-832D-8F88E7FF3B73}"/>
              </a:ext>
            </a:extLst>
          </p:cNvPr>
          <p:cNvSpPr txBox="1"/>
          <p:nvPr userDrawn="1">
            <p:custDataLst>
              <p:tags r:id="rId10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1410C5-2A31-4A20-B299-284D678DC944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8FC0A8-B9A3-4A12-851C-3AF25FB5AC36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AF8201-2434-442F-B292-8E0776AD8620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246041-20DE-4D14-A1A2-A5E4BB72AF15}"/>
              </a:ext>
            </a:extLst>
          </p:cNvPr>
          <p:cNvSpPr txBox="1"/>
          <p:nvPr userDrawn="1">
            <p:custDataLst>
              <p:tags r:id="rId14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2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9234208-397C-4437-828F-AA123FC910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4" imgW="354" imgH="355" progId="TCLayout.ActiveDocument.1">
                  <p:embed/>
                </p:oleObj>
              </mc:Choice>
              <mc:Fallback>
                <p:oleObj name="think-cell Slide" r:id="rId4" imgW="354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9234208-397C-4437-828F-AA123FC910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9D93F20-5939-42BA-A606-B99FB95B0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53371"/>
            <a:ext cx="5609734" cy="761738"/>
          </a:xfrm>
        </p:spPr>
        <p:txBody>
          <a:bodyPr vert="horz"/>
          <a:lstStyle>
            <a:lvl1pPr>
              <a:defRPr>
                <a:latin typeface="Teva Sans" panose="020B0604030202020203" pitchFamily="34" charset="0"/>
                <a:sym typeface="Teva Sans" panose="020B0604030202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A picture containing green, game&#10;&#10;Description automatically generated">
            <a:extLst>
              <a:ext uri="{FF2B5EF4-FFF2-40B4-BE49-F238E27FC236}">
                <a16:creationId xmlns:a16="http://schemas.microsoft.com/office/drawing/2014/main" id="{2935E1D8-64F0-459F-ACD7-46A7EB00F2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r="3297"/>
          <a:stretch/>
        </p:blipFill>
        <p:spPr>
          <a:xfrm>
            <a:off x="6778907" y="451412"/>
            <a:ext cx="5413093" cy="5597646"/>
          </a:xfrm>
          <a:prstGeom prst="rect">
            <a:avLst/>
          </a:prstGeom>
        </p:spPr>
      </p:pic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2862918C-CB37-4C0B-9E5A-00EBA06E614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28052" y="0"/>
            <a:ext cx="4563948" cy="5814000"/>
          </a:xfrm>
          <a:custGeom>
            <a:avLst/>
            <a:gdLst>
              <a:gd name="connsiteX0" fmla="*/ 1186127 w 4563948"/>
              <a:gd name="connsiteY0" fmla="*/ 0 h 5814000"/>
              <a:gd name="connsiteX1" fmla="*/ 4563948 w 4563948"/>
              <a:gd name="connsiteY1" fmla="*/ 0 h 5814000"/>
              <a:gd name="connsiteX2" fmla="*/ 4563948 w 4563948"/>
              <a:gd name="connsiteY2" fmla="*/ 5556521 h 5814000"/>
              <a:gd name="connsiteX3" fmla="*/ 4264194 w 4563948"/>
              <a:gd name="connsiteY3" fmla="*/ 5666232 h 5814000"/>
              <a:gd name="connsiteX4" fmla="*/ 3286800 w 4563948"/>
              <a:gd name="connsiteY4" fmla="*/ 5814000 h 5814000"/>
              <a:gd name="connsiteX5" fmla="*/ 0 w 4563948"/>
              <a:gd name="connsiteY5" fmla="*/ 2527200 h 5814000"/>
              <a:gd name="connsiteX6" fmla="*/ 962681 w 4563948"/>
              <a:gd name="connsiteY6" fmla="*/ 203081 h 581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63948" h="5814000">
                <a:moveTo>
                  <a:pt x="1186127" y="0"/>
                </a:moveTo>
                <a:lnTo>
                  <a:pt x="4563948" y="0"/>
                </a:lnTo>
                <a:lnTo>
                  <a:pt x="4563948" y="5556521"/>
                </a:lnTo>
                <a:lnTo>
                  <a:pt x="4264194" y="5666232"/>
                </a:lnTo>
                <a:cubicBezTo>
                  <a:pt x="3955436" y="5762266"/>
                  <a:pt x="3627160" y="5814000"/>
                  <a:pt x="3286800" y="5814000"/>
                </a:cubicBezTo>
                <a:cubicBezTo>
                  <a:pt x="1471550" y="5814000"/>
                  <a:pt x="0" y="4342450"/>
                  <a:pt x="0" y="2527200"/>
                </a:cubicBezTo>
                <a:cubicBezTo>
                  <a:pt x="0" y="1619575"/>
                  <a:pt x="367888" y="797875"/>
                  <a:pt x="962681" y="203081"/>
                </a:cubicBez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 wrap="square" rIns="252000" anchor="ctr" anchorCtr="0">
            <a:noAutofit/>
          </a:bodyPr>
          <a:lstStyle>
            <a:lvl1pPr marL="228600" indent="0" algn="ctr">
              <a:spcBef>
                <a:spcPts val="0"/>
              </a:spcBef>
              <a:buNone/>
              <a:defRPr>
                <a:solidFill>
                  <a:schemeClr val="tx1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</a:lstStyle>
          <a:p>
            <a:r>
              <a:rPr lang="en-US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04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esentation Contents Slide -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7892F2-6B9C-4D7E-B652-78221AEA60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4" imgW="354" imgH="355" progId="TCLayout.ActiveDocument.1">
                  <p:embed/>
                </p:oleObj>
              </mc:Choice>
              <mc:Fallback>
                <p:oleObj name="think-cell Slide" r:id="rId4" imgW="354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7892F2-6B9C-4D7E-B652-78221AEA60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6D70D7B-85F1-40D6-909D-40139EDC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accent3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BDE0-A381-4A03-8C91-A16E8EDE2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1665736"/>
            <a:ext cx="1939961" cy="50803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A907179-DE5C-49D4-8987-41B752D2A70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658200" y="1665735"/>
            <a:ext cx="8104632" cy="50803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656D38D-4FD2-4F10-AC71-44823099155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8971" y="2368269"/>
            <a:ext cx="1939961" cy="50803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06E9AF1-4175-4FD5-B780-B9F8348B4F8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658200" y="2368268"/>
            <a:ext cx="8104632" cy="50803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9722445-D8D1-427C-B831-DD42EFB6AFF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8971" y="3070802"/>
            <a:ext cx="1939961" cy="50803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CE2EED1-B4E6-4DFD-9ACA-930AC525852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2658200" y="3070801"/>
            <a:ext cx="8104632" cy="50803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9241A56-EDC9-4250-822F-B6AFD5153F4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78971" y="3773335"/>
            <a:ext cx="1939961" cy="50803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2FB37EE-0539-4091-B7E3-3693A285E6CD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658200" y="3773334"/>
            <a:ext cx="8104632" cy="50803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81FE796-B310-4FB8-ACFF-1A8EC7FA5163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78971" y="4475868"/>
            <a:ext cx="1939961" cy="50803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E032B9F-059D-4EF4-8E6C-1F2C05C924C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2658200" y="4475867"/>
            <a:ext cx="8104632" cy="50803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5347BEB-FC30-4B9E-86C8-C5A996BEBC9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78971" y="5178401"/>
            <a:ext cx="1939961" cy="508033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D6EE948-E176-4938-B6E7-4B20DF2C355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2658200" y="5178400"/>
            <a:ext cx="8104632" cy="50803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45A35253-723A-4FF6-99CA-E50D5E1B8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" y="6370637"/>
            <a:ext cx="11668124" cy="307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/>
              <a:t>DRAFT – FOR DISCUSSION PURPOSES ONLY</a:t>
            </a:r>
          </a:p>
        </p:txBody>
      </p:sp>
    </p:spTree>
    <p:extLst>
      <p:ext uri="{BB962C8B-B14F-4D97-AF65-F5344CB8AC3E}">
        <p14:creationId xmlns:p14="http://schemas.microsoft.com/office/powerpoint/2010/main" val="429320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mple text Slide - one 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8AF098-C8CB-4FB4-A222-22F6F5815E9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7" imgW="354" imgH="355" progId="TCLayout.ActiveDocument.1">
                  <p:embed/>
                </p:oleObj>
              </mc:Choice>
              <mc:Fallback>
                <p:oleObj name="think-cell Slide" r:id="rId7" imgW="354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8AF098-C8CB-4FB4-A222-22F6F5815E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6D70D7B-85F1-40D6-909D-40139EDC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Teva Sans" panose="020B0604030202020203" pitchFamily="34" charset="0"/>
                <a:sym typeface="Teva Sans" panose="020B0604030202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BDE0-A381-4A03-8C91-A16E8EDE2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eva Sans" panose="020B0604030202020203" pitchFamily="34" charset="0"/>
                <a:sym typeface="Teva Sans" panose="020B0604030202020203" pitchFamily="34" charset="0"/>
              </a:defRPr>
            </a:lvl1pPr>
            <a:lvl2pPr>
              <a:defRPr>
                <a:latin typeface="Teva Sans" panose="020B0604030202020203" pitchFamily="34" charset="0"/>
                <a:sym typeface="Teva Sans" panose="020B0604030202020203" pitchFamily="34" charset="0"/>
              </a:defRPr>
            </a:lvl2pPr>
            <a:lvl3pPr>
              <a:defRPr>
                <a:latin typeface="Teva Sans" panose="020B0604030202020203" pitchFamily="34" charset="0"/>
                <a:sym typeface="Teva Sans" panose="020B0604030202020203" pitchFamily="34" charset="0"/>
              </a:defRPr>
            </a:lvl3pPr>
            <a:lvl4pPr>
              <a:defRPr>
                <a:latin typeface="Teva Sans" panose="020B0604030202020203" pitchFamily="34" charset="0"/>
                <a:sym typeface="Teva Sans" panose="020B0604030202020203" pitchFamily="34" charset="0"/>
              </a:defRPr>
            </a:lvl4pPr>
            <a:lvl5pPr>
              <a:defRPr>
                <a:latin typeface="Teva Sans" panose="020B0604030202020203" pitchFamily="34" charset="0"/>
                <a:sym typeface="Teva Sans" panose="020B0604030202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B0ACD-C5B5-4A1B-A465-4EA655A32181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60120-701E-45D1-865F-982D1BE2532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F2D3C-6931-4710-815C-843BC6E97E1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69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Text Slid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80B73EC-708C-4C4E-B825-C1DD653734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4" imgW="354" imgH="355" progId="TCLayout.ActiveDocument.1">
                  <p:embed/>
                </p:oleObj>
              </mc:Choice>
              <mc:Fallback>
                <p:oleObj name="think-cell Slide" r:id="rId4" imgW="354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80B73EC-708C-4C4E-B825-C1DD653734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6D70D7B-85F1-40D6-909D-40139EDC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Teva Sans" panose="020B0604030202020203" pitchFamily="34" charset="0"/>
                <a:sym typeface="Teva Sans" panose="020B0604030202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FBDE0-A381-4A03-8C91-A16E8EDE2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959"/>
            <a:ext cx="10515600" cy="4592003"/>
          </a:xfrm>
        </p:spPr>
        <p:txBody>
          <a:bodyPr/>
          <a:lstStyle>
            <a:lvl1pPr>
              <a:defRPr>
                <a:latin typeface="Teva Sans" panose="020B0604030202020203" pitchFamily="34" charset="0"/>
                <a:sym typeface="Teva Sans" panose="020B0604030202020203" pitchFamily="34" charset="0"/>
              </a:defRPr>
            </a:lvl1pPr>
            <a:lvl2pPr>
              <a:defRPr>
                <a:latin typeface="Teva Sans" panose="020B0604030202020203" pitchFamily="34" charset="0"/>
                <a:sym typeface="Teva Sans" panose="020B0604030202020203" pitchFamily="34" charset="0"/>
              </a:defRPr>
            </a:lvl2pPr>
            <a:lvl3pPr>
              <a:defRPr>
                <a:latin typeface="Teva Sans" panose="020B0604030202020203" pitchFamily="34" charset="0"/>
                <a:sym typeface="Teva Sans" panose="020B0604030202020203" pitchFamily="34" charset="0"/>
              </a:defRPr>
            </a:lvl3pPr>
            <a:lvl4pPr>
              <a:defRPr>
                <a:latin typeface="Teva Sans" panose="020B0604030202020203" pitchFamily="34" charset="0"/>
                <a:sym typeface="Teva Sans" panose="020B0604030202020203" pitchFamily="34" charset="0"/>
              </a:defRPr>
            </a:lvl4pPr>
            <a:lvl5pPr>
              <a:defRPr>
                <a:latin typeface="Teva Sans" panose="020B0604030202020203" pitchFamily="34" charset="0"/>
                <a:sym typeface="Teva Sans" panose="020B0604030202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23C10B-95CE-40DF-AADE-9FE9233365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95820"/>
            <a:ext cx="10515600" cy="500062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16969D00-F73A-4987-9B68-095457A8D4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804" y="6248400"/>
            <a:ext cx="9429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21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Picture Slide with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0FC8D4C-A359-4A92-BCA9-FBFE86900D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4" imgW="354" imgH="355" progId="TCLayout.ActiveDocument.1">
                  <p:embed/>
                </p:oleObj>
              </mc:Choice>
              <mc:Fallback>
                <p:oleObj name="think-cell Slide" r:id="rId4" imgW="354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0FC8D4C-A359-4A92-BCA9-FBFE86900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EEADED5-E76A-4AAB-B9E0-2EEB3B9773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blipFill>
            <a:blip r:embed="rId6"/>
            <a:stretch>
              <a:fillRect l="-1" t="-8533" r="-264" b="-4889"/>
            </a:stretch>
          </a:blipFill>
        </p:spPr>
        <p:txBody>
          <a:bodyPr anchor="t"/>
          <a:lstStyle>
            <a:lvl1pPr marL="228600" indent="0">
              <a:buNone/>
              <a:defRPr>
                <a:solidFill>
                  <a:schemeClr val="bg1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02520-C4F3-4894-AD22-E501BA14A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916" y="3432303"/>
            <a:ext cx="9144000" cy="2387600"/>
          </a:xfrm>
        </p:spPr>
        <p:txBody>
          <a:bodyPr vert="horz"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A3548-CF3F-4978-8AD0-7A392F4C7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916" y="5921121"/>
            <a:ext cx="7118555" cy="625474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1CD2FD-9C4C-4E07-8BF6-44CF77C213C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68788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656F6F-62B1-42BB-9BC9-BCDFE6F099EE}"/>
              </a:ext>
            </a:extLst>
          </p:cNvPr>
          <p:cNvSpPr/>
          <p:nvPr/>
        </p:nvSpPr>
        <p:spPr>
          <a:xfrm>
            <a:off x="0" y="6384822"/>
            <a:ext cx="5101389" cy="45719"/>
          </a:xfrm>
          <a:prstGeom prst="rect">
            <a:avLst/>
          </a:prstGeom>
          <a:gradFill>
            <a:gsLst>
              <a:gs pos="7000">
                <a:srgbClr val="92D050">
                  <a:lumMod val="90000"/>
                </a:srgbClr>
              </a:gs>
              <a:gs pos="100000">
                <a:srgbClr val="269E75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B3C1D5-8E6B-46EC-AF50-0D7E8D32447C}"/>
              </a:ext>
            </a:extLst>
          </p:cNvPr>
          <p:cNvGrpSpPr/>
          <p:nvPr/>
        </p:nvGrpSpPr>
        <p:grpSpPr>
          <a:xfrm>
            <a:off x="9293316" y="4032559"/>
            <a:ext cx="2898685" cy="2825441"/>
            <a:chOff x="9293316" y="4032559"/>
            <a:chExt cx="2898685" cy="282544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B0B76A-9099-4809-B247-B505F5AF6992}"/>
                </a:ext>
              </a:extLst>
            </p:cNvPr>
            <p:cNvSpPr/>
            <p:nvPr userDrawn="1"/>
          </p:nvSpPr>
          <p:spPr>
            <a:xfrm>
              <a:off x="9346092" y="4935792"/>
              <a:ext cx="2845909" cy="1922208"/>
            </a:xfrm>
            <a:custGeom>
              <a:avLst/>
              <a:gdLst>
                <a:gd name="connsiteX0" fmla="*/ 2845909 w 2845909"/>
                <a:gd name="connsiteY0" fmla="*/ 0 h 1922208"/>
                <a:gd name="connsiteX1" fmla="*/ 2845909 w 2845909"/>
                <a:gd name="connsiteY1" fmla="*/ 1922208 h 1922208"/>
                <a:gd name="connsiteX2" fmla="*/ 0 w 2845909"/>
                <a:gd name="connsiteY2" fmla="*/ 1922208 h 1922208"/>
                <a:gd name="connsiteX3" fmla="*/ 2845683 w 2845909"/>
                <a:gd name="connsiteY3" fmla="*/ 806 h 1922208"/>
                <a:gd name="connsiteX4" fmla="*/ 2845909 w 2845909"/>
                <a:gd name="connsiteY4" fmla="*/ 0 h 192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5909" h="1922208">
                  <a:moveTo>
                    <a:pt x="2845909" y="0"/>
                  </a:moveTo>
                  <a:lnTo>
                    <a:pt x="2845909" y="1922208"/>
                  </a:lnTo>
                  <a:lnTo>
                    <a:pt x="0" y="1922208"/>
                  </a:lnTo>
                  <a:cubicBezTo>
                    <a:pt x="1337059" y="1922208"/>
                    <a:pt x="2468426" y="1113969"/>
                    <a:pt x="2845683" y="806"/>
                  </a:cubicBezTo>
                  <a:lnTo>
                    <a:pt x="284590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eva Sans" panose="020B0604030202020203" pitchFamily="34" charset="0"/>
                <a:sym typeface="Teva Sans" panose="020B0604030202020203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0078B0-6445-4590-82EF-662EDDC017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1525" y="6354227"/>
              <a:ext cx="869812" cy="304787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883133-5497-4EBC-A3CA-8A1E831C4FF1}"/>
                </a:ext>
              </a:extLst>
            </p:cNvPr>
            <p:cNvSpPr/>
            <p:nvPr userDrawn="1"/>
          </p:nvSpPr>
          <p:spPr>
            <a:xfrm>
              <a:off x="9293316" y="4032559"/>
              <a:ext cx="2898684" cy="2825441"/>
            </a:xfrm>
            <a:custGeom>
              <a:avLst/>
              <a:gdLst>
                <a:gd name="connsiteX0" fmla="*/ 2898684 w 2898684"/>
                <a:gd name="connsiteY0" fmla="*/ 0 h 2825441"/>
                <a:gd name="connsiteX1" fmla="*/ 2898684 w 2898684"/>
                <a:gd name="connsiteY1" fmla="*/ 978517 h 2825441"/>
                <a:gd name="connsiteX2" fmla="*/ 2847590 w 2898684"/>
                <a:gd name="connsiteY2" fmla="*/ 1109061 h 2825441"/>
                <a:gd name="connsiteX3" fmla="*/ 53310 w 2898684"/>
                <a:gd name="connsiteY3" fmla="*/ 2825441 h 2825441"/>
                <a:gd name="connsiteX4" fmla="*/ 0 w 2898684"/>
                <a:gd name="connsiteY4" fmla="*/ 2822996 h 2825441"/>
                <a:gd name="connsiteX5" fmla="*/ 63233 w 2898684"/>
                <a:gd name="connsiteY5" fmla="*/ 2821308 h 2825441"/>
                <a:gd name="connsiteX6" fmla="*/ 2864223 w 2898684"/>
                <a:gd name="connsiteY6" fmla="*/ 251285 h 2825441"/>
                <a:gd name="connsiteX7" fmla="*/ 2898684 w 2898684"/>
                <a:gd name="connsiteY7" fmla="*/ 0 h 2825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684" h="2825441">
                  <a:moveTo>
                    <a:pt x="2898684" y="0"/>
                  </a:moveTo>
                  <a:lnTo>
                    <a:pt x="2898684" y="978517"/>
                  </a:lnTo>
                  <a:lnTo>
                    <a:pt x="2847590" y="1109061"/>
                  </a:lnTo>
                  <a:cubicBezTo>
                    <a:pt x="2403087" y="2115075"/>
                    <a:pt x="1319507" y="2825441"/>
                    <a:pt x="53310" y="2825441"/>
                  </a:cubicBezTo>
                  <a:lnTo>
                    <a:pt x="0" y="2822996"/>
                  </a:lnTo>
                  <a:lnTo>
                    <a:pt x="63233" y="2821308"/>
                  </a:lnTo>
                  <a:cubicBezTo>
                    <a:pt x="1460966" y="2746547"/>
                    <a:pt x="2607131" y="1665640"/>
                    <a:pt x="2864223" y="251285"/>
                  </a:cubicBezTo>
                  <a:lnTo>
                    <a:pt x="2898684" y="0"/>
                  </a:ln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100000">
                  <a:schemeClr val="accent2"/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eva Sans" panose="020B0604030202020203" pitchFamily="34" charset="0"/>
                <a:sym typeface="Teva Sans" panose="020B0604030202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81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7A47B37-CD0D-4519-BA30-1AF8628CAF3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Slide" r:id="rId28" imgW="354" imgH="355" progId="TCLayout.ActiveDocument.1">
                  <p:embed/>
                </p:oleObj>
              </mc:Choice>
              <mc:Fallback>
                <p:oleObj name="think-cell Slide" r:id="rId28" imgW="354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7A47B37-CD0D-4519-BA30-1AF8628CAF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84E30A84-83CE-E642-A4C4-CC477552B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55448"/>
            <a:ext cx="10872787" cy="795404"/>
          </a:xfrm>
        </p:spPr>
        <p:txBody>
          <a:bodyPr vert="horz"/>
          <a:lstStyle>
            <a:lvl1pPr>
              <a:defRPr>
                <a:latin typeface="Teva Sans" panose="020B0604030202020203" pitchFamily="34" charset="0"/>
                <a:sym typeface="Teva Sans" panose="020B0604030202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C5879-4979-4E0D-8ED6-47037A7BD9CA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CFDC3-D10E-480A-9CF4-28EAD0C7A3A2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C1C19-BBF4-4452-94D5-1AA7AE76D82F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1725A2-DD64-4EC0-A85B-8369C6BC49A2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6C644-7F61-48E8-AE29-6B99DC8311DA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29578-11CA-4863-9163-6F77E11DB9F8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92B4D-8585-4C15-B9F6-5249580B1DD8}"/>
              </a:ext>
            </a:extLst>
          </p:cNvPr>
          <p:cNvSpPr txBox="1"/>
          <p:nvPr userDrawn="1">
            <p:custDataLst>
              <p:tags r:id="rId9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BF0E8B-B158-48B3-A3F5-4D0F0DB8F9F2}"/>
              </a:ext>
            </a:extLst>
          </p:cNvPr>
          <p:cNvSpPr txBox="1"/>
          <p:nvPr userDrawn="1">
            <p:custDataLst>
              <p:tags r:id="rId10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C2EABE-8FB9-4D1A-A87A-FA1C89E0CF6B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A94374-9E2C-44E8-8AA5-06AE79D0EE72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36BF51-1F96-4707-88F2-CBA10B251BA1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4F0FF-328A-467A-843B-95C8E086A8C0}"/>
              </a:ext>
            </a:extLst>
          </p:cNvPr>
          <p:cNvSpPr txBox="1"/>
          <p:nvPr userDrawn="1">
            <p:custDataLst>
              <p:tags r:id="rId14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CD782-5E7B-4D88-B8AD-3D9D4F0EFE36}"/>
              </a:ext>
            </a:extLst>
          </p:cNvPr>
          <p:cNvSpPr txBox="1"/>
          <p:nvPr userDrawn="1">
            <p:custDataLst>
              <p:tags r:id="rId15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17BD98-497D-4E4D-9105-7E8E71C50E86}"/>
              </a:ext>
            </a:extLst>
          </p:cNvPr>
          <p:cNvSpPr txBox="1"/>
          <p:nvPr userDrawn="1">
            <p:custDataLst>
              <p:tags r:id="rId16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DB72D6-7F4F-42D0-9935-7414F2C9107F}"/>
              </a:ext>
            </a:extLst>
          </p:cNvPr>
          <p:cNvSpPr txBox="1"/>
          <p:nvPr userDrawn="1">
            <p:custDataLst>
              <p:tags r:id="rId17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EC691F-768E-43CD-AD83-02DC59E3CA7D}"/>
              </a:ext>
            </a:extLst>
          </p:cNvPr>
          <p:cNvSpPr txBox="1"/>
          <p:nvPr userDrawn="1">
            <p:custDataLst>
              <p:tags r:id="rId18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D96E4-2110-4139-9A2B-1148383BFA42}"/>
              </a:ext>
            </a:extLst>
          </p:cNvPr>
          <p:cNvSpPr txBox="1"/>
          <p:nvPr userDrawn="1">
            <p:custDataLst>
              <p:tags r:id="rId19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6D1F7D-5EB6-46BB-ADD4-173369618616}"/>
              </a:ext>
            </a:extLst>
          </p:cNvPr>
          <p:cNvSpPr txBox="1"/>
          <p:nvPr userDrawn="1">
            <p:custDataLst>
              <p:tags r:id="rId20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7C48FC-9623-4045-A80A-472530D6850D}"/>
              </a:ext>
            </a:extLst>
          </p:cNvPr>
          <p:cNvSpPr txBox="1"/>
          <p:nvPr userDrawn="1">
            <p:custDataLst>
              <p:tags r:id="rId21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979D98-95C7-402A-B908-49B52E77248E}"/>
              </a:ext>
            </a:extLst>
          </p:cNvPr>
          <p:cNvSpPr txBox="1"/>
          <p:nvPr userDrawn="1">
            <p:custDataLst>
              <p:tags r:id="rId22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0836DD-FDFB-4AE7-B66F-8A866D804AC3}"/>
              </a:ext>
            </a:extLst>
          </p:cNvPr>
          <p:cNvSpPr txBox="1"/>
          <p:nvPr userDrawn="1">
            <p:custDataLst>
              <p:tags r:id="rId23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B3B77F-48BE-4EF2-B7FC-B62162CFF297}"/>
              </a:ext>
            </a:extLst>
          </p:cNvPr>
          <p:cNvSpPr txBox="1"/>
          <p:nvPr userDrawn="1">
            <p:custDataLst>
              <p:tags r:id="rId24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1891D5-6251-4BAB-A140-630607DB95F3}"/>
              </a:ext>
            </a:extLst>
          </p:cNvPr>
          <p:cNvSpPr txBox="1"/>
          <p:nvPr userDrawn="1">
            <p:custDataLst>
              <p:tags r:id="rId25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E509E5-2C3B-447C-966B-F8D80472F194}"/>
              </a:ext>
            </a:extLst>
          </p:cNvPr>
          <p:cNvSpPr txBox="1"/>
          <p:nvPr userDrawn="1">
            <p:custDataLst>
              <p:tags r:id="rId26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DB603B40-81CE-4539-AC65-FD6E89151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" y="6370637"/>
            <a:ext cx="11668124" cy="307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/>
              <a:t>DRAFT – FOR DISCUSSION PURPOSES ONLY</a:t>
            </a:r>
          </a:p>
        </p:txBody>
      </p:sp>
    </p:spTree>
    <p:extLst>
      <p:ext uri="{BB962C8B-B14F-4D97-AF65-F5344CB8AC3E}">
        <p14:creationId xmlns:p14="http://schemas.microsoft.com/office/powerpoint/2010/main" val="402000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Object 55" hidden="1">
            <a:extLst>
              <a:ext uri="{FF2B5EF4-FFF2-40B4-BE49-F238E27FC236}">
                <a16:creationId xmlns:a16="http://schemas.microsoft.com/office/drawing/2014/main" id="{0ECB3BF8-BC19-4C58-9093-D3711D91C84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Slide" r:id="rId126" imgW="354" imgH="355" progId="TCLayout.ActiveDocument.1">
                  <p:embed/>
                </p:oleObj>
              </mc:Choice>
              <mc:Fallback>
                <p:oleObj name="think-cell Slide" r:id="rId126" imgW="354" imgH="355" progId="TCLayout.ActiveDocument.1">
                  <p:embed/>
                  <p:pic>
                    <p:nvPicPr>
                      <p:cNvPr id="56" name="Object 55" hidden="1">
                        <a:extLst>
                          <a:ext uri="{FF2B5EF4-FFF2-40B4-BE49-F238E27FC236}">
                            <a16:creationId xmlns:a16="http://schemas.microsoft.com/office/drawing/2014/main" id="{0ECB3BF8-BC19-4C58-9093-D3711D91C8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89B3C42-EC6E-4E1E-AB70-15CA1FF39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6" y="179396"/>
            <a:ext cx="11400453" cy="795404"/>
          </a:xfrm>
        </p:spPr>
        <p:txBody>
          <a:bodyPr vert="horz">
            <a:noAutofit/>
          </a:bodyPr>
          <a:lstStyle>
            <a:lvl1pPr>
              <a:defRPr>
                <a:latin typeface="Teva Sans" panose="020B0604030202020203" pitchFamily="34" charset="0"/>
                <a:sym typeface="Teva Sans" panose="020B0604030202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89887-3C18-4228-A595-BDF1D62DEA7A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389A65-F2FB-4151-B62B-F55A973A4CC2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39CA9-C57E-4772-A27B-AD1232CF3D49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512B4-8B11-4427-9568-A2F631A5A959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08D08F-BB48-4FB0-82B6-5D719629A853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116D1-33FC-4F98-9409-BD1755396DB1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CF806-22EF-4CA5-B123-57E63D33EBA5}"/>
              </a:ext>
            </a:extLst>
          </p:cNvPr>
          <p:cNvSpPr txBox="1"/>
          <p:nvPr userDrawn="1">
            <p:custDataLst>
              <p:tags r:id="rId9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D7217-1C5E-42CF-A9D8-D182EA0BD1B9}"/>
              </a:ext>
            </a:extLst>
          </p:cNvPr>
          <p:cNvSpPr txBox="1"/>
          <p:nvPr userDrawn="1">
            <p:custDataLst>
              <p:tags r:id="rId10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6E01C-73C9-41D4-B50D-55B1244F6179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CAC4E-1DC2-4320-AF02-DD32B631A1D2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AE87CF-A9D0-4CA6-BC75-F6D12C84FFFF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6E7882-7A4E-44B1-AE40-CB90BFD460AB}"/>
              </a:ext>
            </a:extLst>
          </p:cNvPr>
          <p:cNvSpPr txBox="1"/>
          <p:nvPr userDrawn="1">
            <p:custDataLst>
              <p:tags r:id="rId14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8BD3AA-0EBD-42B2-AECC-BE340DA21E06}"/>
              </a:ext>
            </a:extLst>
          </p:cNvPr>
          <p:cNvSpPr txBox="1"/>
          <p:nvPr userDrawn="1">
            <p:custDataLst>
              <p:tags r:id="rId15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AF3EC-CEC1-43BD-A8A6-306022624445}"/>
              </a:ext>
            </a:extLst>
          </p:cNvPr>
          <p:cNvSpPr txBox="1"/>
          <p:nvPr userDrawn="1">
            <p:custDataLst>
              <p:tags r:id="rId16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9977B1-84C6-4B3A-B86A-4817E7F3398F}"/>
              </a:ext>
            </a:extLst>
          </p:cNvPr>
          <p:cNvSpPr txBox="1"/>
          <p:nvPr userDrawn="1">
            <p:custDataLst>
              <p:tags r:id="rId17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901C04-FAFE-452E-9919-5576BB9B1EF8}"/>
              </a:ext>
            </a:extLst>
          </p:cNvPr>
          <p:cNvSpPr txBox="1"/>
          <p:nvPr userDrawn="1">
            <p:custDataLst>
              <p:tags r:id="rId18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426AE5-F254-4BD9-96B5-F2B09E25DCCF}"/>
              </a:ext>
            </a:extLst>
          </p:cNvPr>
          <p:cNvSpPr txBox="1"/>
          <p:nvPr userDrawn="1">
            <p:custDataLst>
              <p:tags r:id="rId19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5E186B-4C84-48D1-924A-04BD61D17502}"/>
              </a:ext>
            </a:extLst>
          </p:cNvPr>
          <p:cNvSpPr txBox="1"/>
          <p:nvPr userDrawn="1">
            <p:custDataLst>
              <p:tags r:id="rId20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409AC2-BA24-4F95-855C-BD52CA214426}"/>
              </a:ext>
            </a:extLst>
          </p:cNvPr>
          <p:cNvSpPr txBox="1"/>
          <p:nvPr userDrawn="1">
            <p:custDataLst>
              <p:tags r:id="rId21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E4BB3-CE47-40A4-B9F4-7875BD8E73AF}"/>
              </a:ext>
            </a:extLst>
          </p:cNvPr>
          <p:cNvSpPr txBox="1"/>
          <p:nvPr userDrawn="1">
            <p:custDataLst>
              <p:tags r:id="rId22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DD879F-C9BB-4EB0-83C6-81A86C1CFB11}"/>
              </a:ext>
            </a:extLst>
          </p:cNvPr>
          <p:cNvSpPr txBox="1"/>
          <p:nvPr userDrawn="1">
            <p:custDataLst>
              <p:tags r:id="rId23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0CBFF5-FB4D-4506-8473-6187C227DA4E}"/>
              </a:ext>
            </a:extLst>
          </p:cNvPr>
          <p:cNvSpPr txBox="1"/>
          <p:nvPr userDrawn="1">
            <p:custDataLst>
              <p:tags r:id="rId24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9DC94A-74BA-4CCB-BF4B-119BA76FE192}"/>
              </a:ext>
            </a:extLst>
          </p:cNvPr>
          <p:cNvSpPr txBox="1"/>
          <p:nvPr userDrawn="1">
            <p:custDataLst>
              <p:tags r:id="rId25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A1A763-ACA3-4CEF-8B30-216ECD15D955}"/>
              </a:ext>
            </a:extLst>
          </p:cNvPr>
          <p:cNvSpPr txBox="1"/>
          <p:nvPr userDrawn="1">
            <p:custDataLst>
              <p:tags r:id="rId26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A57684-F3B0-48AA-9E46-AFD734EC3438}"/>
              </a:ext>
            </a:extLst>
          </p:cNvPr>
          <p:cNvSpPr txBox="1"/>
          <p:nvPr userDrawn="1">
            <p:custDataLst>
              <p:tags r:id="rId27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A9758E-F859-41C6-A547-827481E799A6}"/>
              </a:ext>
            </a:extLst>
          </p:cNvPr>
          <p:cNvSpPr txBox="1"/>
          <p:nvPr userDrawn="1">
            <p:custDataLst>
              <p:tags r:id="rId28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682695-ACCB-4FD8-B4C9-3CE1D8212D88}"/>
              </a:ext>
            </a:extLst>
          </p:cNvPr>
          <p:cNvSpPr txBox="1"/>
          <p:nvPr userDrawn="1">
            <p:custDataLst>
              <p:tags r:id="rId29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97C507-AAFA-4731-947B-89301CE4667B}"/>
              </a:ext>
            </a:extLst>
          </p:cNvPr>
          <p:cNvSpPr txBox="1"/>
          <p:nvPr userDrawn="1">
            <p:custDataLst>
              <p:tags r:id="rId30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7B6FB7-CA67-4FC4-9C69-713EBCEA0B70}"/>
              </a:ext>
            </a:extLst>
          </p:cNvPr>
          <p:cNvSpPr txBox="1"/>
          <p:nvPr userDrawn="1">
            <p:custDataLst>
              <p:tags r:id="rId31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F5189-8DA1-44C1-9158-782F9707D2F4}"/>
              </a:ext>
            </a:extLst>
          </p:cNvPr>
          <p:cNvSpPr txBox="1"/>
          <p:nvPr userDrawn="1">
            <p:custDataLst>
              <p:tags r:id="rId32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17EE99-0FC0-4593-94E7-309CF1B335F5}"/>
              </a:ext>
            </a:extLst>
          </p:cNvPr>
          <p:cNvSpPr txBox="1"/>
          <p:nvPr userDrawn="1">
            <p:custDataLst>
              <p:tags r:id="rId33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CDD7A3-390A-40E2-A9A7-43B487866DFE}"/>
              </a:ext>
            </a:extLst>
          </p:cNvPr>
          <p:cNvSpPr txBox="1"/>
          <p:nvPr userDrawn="1">
            <p:custDataLst>
              <p:tags r:id="rId34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6F148B-3AD6-4DED-AD42-5EC6DA7531DE}"/>
              </a:ext>
            </a:extLst>
          </p:cNvPr>
          <p:cNvSpPr txBox="1"/>
          <p:nvPr userDrawn="1">
            <p:custDataLst>
              <p:tags r:id="rId35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DCC79F-3DBF-4828-AB64-7A83489816E6}"/>
              </a:ext>
            </a:extLst>
          </p:cNvPr>
          <p:cNvSpPr txBox="1"/>
          <p:nvPr userDrawn="1">
            <p:custDataLst>
              <p:tags r:id="rId36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C59ADF-E0C9-44F4-B4D5-F5FBFB5654AC}"/>
              </a:ext>
            </a:extLst>
          </p:cNvPr>
          <p:cNvSpPr txBox="1"/>
          <p:nvPr userDrawn="1">
            <p:custDataLst>
              <p:tags r:id="rId37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AEC642-A120-4EED-9600-BC038CE80E67}"/>
              </a:ext>
            </a:extLst>
          </p:cNvPr>
          <p:cNvSpPr txBox="1"/>
          <p:nvPr userDrawn="1">
            <p:custDataLst>
              <p:tags r:id="rId38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D06010-A044-404E-AB45-7A660459E899}"/>
              </a:ext>
            </a:extLst>
          </p:cNvPr>
          <p:cNvSpPr txBox="1"/>
          <p:nvPr userDrawn="1">
            <p:custDataLst>
              <p:tags r:id="rId39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D21156-9E4E-4B65-859C-BCE358EAADD7}"/>
              </a:ext>
            </a:extLst>
          </p:cNvPr>
          <p:cNvSpPr txBox="1"/>
          <p:nvPr userDrawn="1">
            <p:custDataLst>
              <p:tags r:id="rId40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246969-B3E8-4C06-9454-EB46884BD0B7}"/>
              </a:ext>
            </a:extLst>
          </p:cNvPr>
          <p:cNvSpPr txBox="1"/>
          <p:nvPr userDrawn="1">
            <p:custDataLst>
              <p:tags r:id="rId41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6DA06D-FBBC-4957-BFC2-63822A0EDCDA}"/>
              </a:ext>
            </a:extLst>
          </p:cNvPr>
          <p:cNvSpPr txBox="1"/>
          <p:nvPr userDrawn="1">
            <p:custDataLst>
              <p:tags r:id="rId42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452E18-4EE0-464F-9176-DA1367703980}"/>
              </a:ext>
            </a:extLst>
          </p:cNvPr>
          <p:cNvSpPr txBox="1"/>
          <p:nvPr userDrawn="1">
            <p:custDataLst>
              <p:tags r:id="rId43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939836-4A8D-4FEB-BC71-AC4BACBFDAC3}"/>
              </a:ext>
            </a:extLst>
          </p:cNvPr>
          <p:cNvSpPr txBox="1"/>
          <p:nvPr userDrawn="1">
            <p:custDataLst>
              <p:tags r:id="rId44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BD0C6B-36D4-4F08-A63A-C8AE0D7D3D94}"/>
              </a:ext>
            </a:extLst>
          </p:cNvPr>
          <p:cNvSpPr txBox="1"/>
          <p:nvPr userDrawn="1">
            <p:custDataLst>
              <p:tags r:id="rId45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5B9AC7-C5BE-409F-9EBD-479109507C8D}"/>
              </a:ext>
            </a:extLst>
          </p:cNvPr>
          <p:cNvSpPr txBox="1"/>
          <p:nvPr userDrawn="1">
            <p:custDataLst>
              <p:tags r:id="rId46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6E1BA2-E166-4DBE-BE31-47F02121275A}"/>
              </a:ext>
            </a:extLst>
          </p:cNvPr>
          <p:cNvSpPr txBox="1"/>
          <p:nvPr userDrawn="1">
            <p:custDataLst>
              <p:tags r:id="rId47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051052-FC95-456F-9F48-3622E549F630}"/>
              </a:ext>
            </a:extLst>
          </p:cNvPr>
          <p:cNvSpPr txBox="1"/>
          <p:nvPr userDrawn="1">
            <p:custDataLst>
              <p:tags r:id="rId48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C4F658-0B0F-41BE-BA10-1CBE21C65FCA}"/>
              </a:ext>
            </a:extLst>
          </p:cNvPr>
          <p:cNvSpPr txBox="1"/>
          <p:nvPr userDrawn="1">
            <p:custDataLst>
              <p:tags r:id="rId49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378509-04FE-48B7-84D7-8B9500A77C5F}"/>
              </a:ext>
            </a:extLst>
          </p:cNvPr>
          <p:cNvSpPr txBox="1"/>
          <p:nvPr userDrawn="1">
            <p:custDataLst>
              <p:tags r:id="rId50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2E31626-45A6-47C5-98D7-2F2B56D830FA}"/>
              </a:ext>
            </a:extLst>
          </p:cNvPr>
          <p:cNvSpPr txBox="1"/>
          <p:nvPr userDrawn="1">
            <p:custDataLst>
              <p:tags r:id="rId51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B72995-9AB1-47C2-9211-CC47638B5FE9}"/>
              </a:ext>
            </a:extLst>
          </p:cNvPr>
          <p:cNvSpPr txBox="1"/>
          <p:nvPr userDrawn="1">
            <p:custDataLst>
              <p:tags r:id="rId52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F061FD-7D87-435D-B79A-AAE573B652DC}"/>
              </a:ext>
            </a:extLst>
          </p:cNvPr>
          <p:cNvSpPr txBox="1"/>
          <p:nvPr userDrawn="1">
            <p:custDataLst>
              <p:tags r:id="rId53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52092A-631C-4CBE-BA27-89115BD5537C}"/>
              </a:ext>
            </a:extLst>
          </p:cNvPr>
          <p:cNvSpPr txBox="1"/>
          <p:nvPr userDrawn="1">
            <p:custDataLst>
              <p:tags r:id="rId54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3C6CA1-32A6-4D44-AE7D-FDDC5C08E786}"/>
              </a:ext>
            </a:extLst>
          </p:cNvPr>
          <p:cNvSpPr txBox="1"/>
          <p:nvPr userDrawn="1">
            <p:custDataLst>
              <p:tags r:id="rId55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8DB4CE-782F-42DB-A9B4-F3C9F281D50C}"/>
              </a:ext>
            </a:extLst>
          </p:cNvPr>
          <p:cNvSpPr txBox="1"/>
          <p:nvPr userDrawn="1">
            <p:custDataLst>
              <p:tags r:id="rId56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9D1E3-F1C8-4813-979B-A309FC8AF9AA}"/>
              </a:ext>
            </a:extLst>
          </p:cNvPr>
          <p:cNvSpPr txBox="1"/>
          <p:nvPr userDrawn="1">
            <p:custDataLst>
              <p:tags r:id="rId57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52BCA7-066F-4687-91F3-EC95862A08B0}"/>
              </a:ext>
            </a:extLst>
          </p:cNvPr>
          <p:cNvSpPr txBox="1"/>
          <p:nvPr userDrawn="1">
            <p:custDataLst>
              <p:tags r:id="rId58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B17B46-4F11-4F0E-A569-2409D45D4DAC}"/>
              </a:ext>
            </a:extLst>
          </p:cNvPr>
          <p:cNvSpPr txBox="1"/>
          <p:nvPr userDrawn="1">
            <p:custDataLst>
              <p:tags r:id="rId59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519953-A0BC-45A6-80E1-CC7B79D92B54}"/>
              </a:ext>
            </a:extLst>
          </p:cNvPr>
          <p:cNvSpPr txBox="1"/>
          <p:nvPr userDrawn="1">
            <p:custDataLst>
              <p:tags r:id="rId60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9379666-86E5-43C2-8BDC-F28551D22C5C}"/>
              </a:ext>
            </a:extLst>
          </p:cNvPr>
          <p:cNvSpPr txBox="1"/>
          <p:nvPr userDrawn="1">
            <p:custDataLst>
              <p:tags r:id="rId61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EB9C5F-EFC2-4F00-8259-E5F03637EA82}"/>
              </a:ext>
            </a:extLst>
          </p:cNvPr>
          <p:cNvSpPr txBox="1"/>
          <p:nvPr userDrawn="1">
            <p:custDataLst>
              <p:tags r:id="rId62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5A1D92D-65B2-422E-94F4-A2395B0C1F42}"/>
              </a:ext>
            </a:extLst>
          </p:cNvPr>
          <p:cNvSpPr txBox="1"/>
          <p:nvPr userDrawn="1">
            <p:custDataLst>
              <p:tags r:id="rId63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C87E267-57F1-4959-BE0E-2F48EB35F667}"/>
              </a:ext>
            </a:extLst>
          </p:cNvPr>
          <p:cNvSpPr txBox="1"/>
          <p:nvPr userDrawn="1">
            <p:custDataLst>
              <p:tags r:id="rId64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13F4A4-F3BF-4728-A298-427AEB8BCE36}"/>
              </a:ext>
            </a:extLst>
          </p:cNvPr>
          <p:cNvSpPr txBox="1"/>
          <p:nvPr userDrawn="1">
            <p:custDataLst>
              <p:tags r:id="rId65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810FD8-9584-4BEB-8BC9-F7D9681B1768}"/>
              </a:ext>
            </a:extLst>
          </p:cNvPr>
          <p:cNvSpPr txBox="1"/>
          <p:nvPr userDrawn="1">
            <p:custDataLst>
              <p:tags r:id="rId66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E6699E2-38CC-4AE3-A875-38D41DF8B0FC}"/>
              </a:ext>
            </a:extLst>
          </p:cNvPr>
          <p:cNvSpPr txBox="1"/>
          <p:nvPr userDrawn="1">
            <p:custDataLst>
              <p:tags r:id="rId67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7CEAB79-F8FB-4DE2-A0C1-0EC4D2FEF394}"/>
              </a:ext>
            </a:extLst>
          </p:cNvPr>
          <p:cNvSpPr txBox="1"/>
          <p:nvPr userDrawn="1">
            <p:custDataLst>
              <p:tags r:id="rId68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8496415-AFBB-4934-9EE4-2097772F29A5}"/>
              </a:ext>
            </a:extLst>
          </p:cNvPr>
          <p:cNvSpPr txBox="1"/>
          <p:nvPr userDrawn="1">
            <p:custDataLst>
              <p:tags r:id="rId69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23613A9-D91D-4A8E-A087-74BD7A8A9A56}"/>
              </a:ext>
            </a:extLst>
          </p:cNvPr>
          <p:cNvSpPr txBox="1"/>
          <p:nvPr userDrawn="1">
            <p:custDataLst>
              <p:tags r:id="rId70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594FF7B-898D-4A5A-A9ED-5BBC6D8BBC0F}"/>
              </a:ext>
            </a:extLst>
          </p:cNvPr>
          <p:cNvSpPr txBox="1"/>
          <p:nvPr userDrawn="1">
            <p:custDataLst>
              <p:tags r:id="rId71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2E2B81-E816-44C4-B91B-D23889F3504B}"/>
              </a:ext>
            </a:extLst>
          </p:cNvPr>
          <p:cNvSpPr txBox="1"/>
          <p:nvPr userDrawn="1">
            <p:custDataLst>
              <p:tags r:id="rId72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6A72798-0B8A-4807-B951-9A578D8BF490}"/>
              </a:ext>
            </a:extLst>
          </p:cNvPr>
          <p:cNvSpPr txBox="1"/>
          <p:nvPr userDrawn="1">
            <p:custDataLst>
              <p:tags r:id="rId73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E203AC6-556F-4ABC-B895-9DABA4306072}"/>
              </a:ext>
            </a:extLst>
          </p:cNvPr>
          <p:cNvSpPr txBox="1"/>
          <p:nvPr userDrawn="1">
            <p:custDataLst>
              <p:tags r:id="rId74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243EBBC-00AA-4488-9F7C-29026ABDE1A2}"/>
              </a:ext>
            </a:extLst>
          </p:cNvPr>
          <p:cNvSpPr txBox="1"/>
          <p:nvPr userDrawn="1">
            <p:custDataLst>
              <p:tags r:id="rId75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CC074B8-63C4-4699-A988-DE9DCBEF93F2}"/>
              </a:ext>
            </a:extLst>
          </p:cNvPr>
          <p:cNvSpPr txBox="1"/>
          <p:nvPr userDrawn="1">
            <p:custDataLst>
              <p:tags r:id="rId76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057A27F-1373-4B25-B70B-EEAC83E9229A}"/>
              </a:ext>
            </a:extLst>
          </p:cNvPr>
          <p:cNvSpPr txBox="1"/>
          <p:nvPr userDrawn="1">
            <p:custDataLst>
              <p:tags r:id="rId77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A2284F4-029C-4DEE-8A78-0C11C26C356E}"/>
              </a:ext>
            </a:extLst>
          </p:cNvPr>
          <p:cNvSpPr txBox="1"/>
          <p:nvPr userDrawn="1">
            <p:custDataLst>
              <p:tags r:id="rId78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2BFC1E5-7955-4995-80EA-229742EB76A2}"/>
              </a:ext>
            </a:extLst>
          </p:cNvPr>
          <p:cNvSpPr txBox="1"/>
          <p:nvPr userDrawn="1">
            <p:custDataLst>
              <p:tags r:id="rId79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1D9BC28-5911-407A-8B5E-EEC627E35166}"/>
              </a:ext>
            </a:extLst>
          </p:cNvPr>
          <p:cNvSpPr txBox="1"/>
          <p:nvPr userDrawn="1">
            <p:custDataLst>
              <p:tags r:id="rId80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A823AFB-E71A-4835-A902-71D2C1DE54B8}"/>
              </a:ext>
            </a:extLst>
          </p:cNvPr>
          <p:cNvSpPr txBox="1"/>
          <p:nvPr userDrawn="1">
            <p:custDataLst>
              <p:tags r:id="rId81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2C8FAF8-3C92-41A1-A712-DFB363BBA36E}"/>
              </a:ext>
            </a:extLst>
          </p:cNvPr>
          <p:cNvSpPr txBox="1"/>
          <p:nvPr userDrawn="1">
            <p:custDataLst>
              <p:tags r:id="rId82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956A6BE-86D8-46B6-847D-F553040C34E2}"/>
              </a:ext>
            </a:extLst>
          </p:cNvPr>
          <p:cNvSpPr txBox="1"/>
          <p:nvPr userDrawn="1">
            <p:custDataLst>
              <p:tags r:id="rId83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7ACCE5D-86B8-46ED-A9C3-73EFC5756B82}"/>
              </a:ext>
            </a:extLst>
          </p:cNvPr>
          <p:cNvSpPr txBox="1"/>
          <p:nvPr userDrawn="1">
            <p:custDataLst>
              <p:tags r:id="rId84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DFD39D2-DA04-4F05-9BDC-B8A1A6E7AA07}"/>
              </a:ext>
            </a:extLst>
          </p:cNvPr>
          <p:cNvSpPr txBox="1"/>
          <p:nvPr userDrawn="1">
            <p:custDataLst>
              <p:tags r:id="rId85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BEBBF9A-8B1D-456F-BE1B-10E2D9A3E71D}"/>
              </a:ext>
            </a:extLst>
          </p:cNvPr>
          <p:cNvSpPr txBox="1"/>
          <p:nvPr userDrawn="1">
            <p:custDataLst>
              <p:tags r:id="rId86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BB5621D-B3EC-4E22-A869-E895E24ECA12}"/>
              </a:ext>
            </a:extLst>
          </p:cNvPr>
          <p:cNvSpPr txBox="1"/>
          <p:nvPr userDrawn="1">
            <p:custDataLst>
              <p:tags r:id="rId87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F472DC4-8F93-4D7B-A224-75403484E699}"/>
              </a:ext>
            </a:extLst>
          </p:cNvPr>
          <p:cNvSpPr txBox="1"/>
          <p:nvPr userDrawn="1">
            <p:custDataLst>
              <p:tags r:id="rId88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44823DD-46EC-4AB2-85A4-FB1C55A70669}"/>
              </a:ext>
            </a:extLst>
          </p:cNvPr>
          <p:cNvSpPr txBox="1"/>
          <p:nvPr userDrawn="1">
            <p:custDataLst>
              <p:tags r:id="rId89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AE5AEAD-BE1A-4FD5-8BDD-58D7804810FC}"/>
              </a:ext>
            </a:extLst>
          </p:cNvPr>
          <p:cNvSpPr txBox="1"/>
          <p:nvPr userDrawn="1">
            <p:custDataLst>
              <p:tags r:id="rId90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3171CE8-91FE-4288-8F7F-85A2C10C23BC}"/>
              </a:ext>
            </a:extLst>
          </p:cNvPr>
          <p:cNvSpPr txBox="1"/>
          <p:nvPr userDrawn="1">
            <p:custDataLst>
              <p:tags r:id="rId91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C3DEAC4-D686-43F4-BFB0-554DEAF48ABD}"/>
              </a:ext>
            </a:extLst>
          </p:cNvPr>
          <p:cNvSpPr txBox="1"/>
          <p:nvPr userDrawn="1">
            <p:custDataLst>
              <p:tags r:id="rId92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ECDAC3-EE96-4409-80C7-0BFAD78740E2}"/>
              </a:ext>
            </a:extLst>
          </p:cNvPr>
          <p:cNvSpPr txBox="1"/>
          <p:nvPr userDrawn="1">
            <p:custDataLst>
              <p:tags r:id="rId93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D80E21C-990B-4BAF-BE61-E869E8BF51E5}"/>
              </a:ext>
            </a:extLst>
          </p:cNvPr>
          <p:cNvSpPr txBox="1"/>
          <p:nvPr userDrawn="1">
            <p:custDataLst>
              <p:tags r:id="rId94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762981B-5D7D-4E4A-903E-A5D644CB5B3B}"/>
              </a:ext>
            </a:extLst>
          </p:cNvPr>
          <p:cNvSpPr txBox="1"/>
          <p:nvPr userDrawn="1">
            <p:custDataLst>
              <p:tags r:id="rId95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629E8CD-651C-42B2-8478-B43E5857AADC}"/>
              </a:ext>
            </a:extLst>
          </p:cNvPr>
          <p:cNvSpPr txBox="1"/>
          <p:nvPr userDrawn="1">
            <p:custDataLst>
              <p:tags r:id="rId96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B36B49D-69DE-4708-972D-9EFF3CACE002}"/>
              </a:ext>
            </a:extLst>
          </p:cNvPr>
          <p:cNvSpPr txBox="1"/>
          <p:nvPr userDrawn="1">
            <p:custDataLst>
              <p:tags r:id="rId97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53815B0-D56E-4AE4-A220-F61312AA6C48}"/>
              </a:ext>
            </a:extLst>
          </p:cNvPr>
          <p:cNvSpPr txBox="1"/>
          <p:nvPr userDrawn="1">
            <p:custDataLst>
              <p:tags r:id="rId98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90DE369-D693-42D7-902D-85A5E29B2E9E}"/>
              </a:ext>
            </a:extLst>
          </p:cNvPr>
          <p:cNvSpPr txBox="1"/>
          <p:nvPr userDrawn="1">
            <p:custDataLst>
              <p:tags r:id="rId99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585CEC6-856B-40F3-9E57-8C9A6EB8CFDE}"/>
              </a:ext>
            </a:extLst>
          </p:cNvPr>
          <p:cNvSpPr txBox="1"/>
          <p:nvPr userDrawn="1">
            <p:custDataLst>
              <p:tags r:id="rId100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F392236-6829-46E9-A43D-51A8BD5F75F9}"/>
              </a:ext>
            </a:extLst>
          </p:cNvPr>
          <p:cNvSpPr txBox="1"/>
          <p:nvPr userDrawn="1">
            <p:custDataLst>
              <p:tags r:id="rId101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5661AB0-6060-436E-B23D-7ED054780F81}"/>
              </a:ext>
            </a:extLst>
          </p:cNvPr>
          <p:cNvSpPr txBox="1"/>
          <p:nvPr userDrawn="1">
            <p:custDataLst>
              <p:tags r:id="rId102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C222B0C-2EE4-4E92-B313-2B8206684A03}"/>
              </a:ext>
            </a:extLst>
          </p:cNvPr>
          <p:cNvSpPr txBox="1"/>
          <p:nvPr userDrawn="1">
            <p:custDataLst>
              <p:tags r:id="rId103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7218FC6-5D2F-4B3A-89EC-9702E80FE7B8}"/>
              </a:ext>
            </a:extLst>
          </p:cNvPr>
          <p:cNvSpPr txBox="1"/>
          <p:nvPr userDrawn="1">
            <p:custDataLst>
              <p:tags r:id="rId104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8124C60-1349-49BA-9CF0-014C624ECE92}"/>
              </a:ext>
            </a:extLst>
          </p:cNvPr>
          <p:cNvSpPr txBox="1"/>
          <p:nvPr userDrawn="1">
            <p:custDataLst>
              <p:tags r:id="rId105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37FDB34-E794-41F5-995D-C7C59720A6B8}"/>
              </a:ext>
            </a:extLst>
          </p:cNvPr>
          <p:cNvSpPr txBox="1"/>
          <p:nvPr userDrawn="1">
            <p:custDataLst>
              <p:tags r:id="rId106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1037400-EE1D-4725-BDA6-CAA23758694E}"/>
              </a:ext>
            </a:extLst>
          </p:cNvPr>
          <p:cNvSpPr txBox="1"/>
          <p:nvPr userDrawn="1">
            <p:custDataLst>
              <p:tags r:id="rId107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F3C57EC-E51A-48E7-A5AF-CA40B8BEA7FC}"/>
              </a:ext>
            </a:extLst>
          </p:cNvPr>
          <p:cNvSpPr txBox="1"/>
          <p:nvPr userDrawn="1">
            <p:custDataLst>
              <p:tags r:id="rId108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88A930B-FA9D-491B-8EE3-2AC07147FB93}"/>
              </a:ext>
            </a:extLst>
          </p:cNvPr>
          <p:cNvSpPr txBox="1"/>
          <p:nvPr userDrawn="1">
            <p:custDataLst>
              <p:tags r:id="rId109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18657D8-0085-442C-8B6E-811BFC673737}"/>
              </a:ext>
            </a:extLst>
          </p:cNvPr>
          <p:cNvSpPr txBox="1"/>
          <p:nvPr userDrawn="1">
            <p:custDataLst>
              <p:tags r:id="rId110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441751B-5611-4BAD-918B-DF8C066DCB46}"/>
              </a:ext>
            </a:extLst>
          </p:cNvPr>
          <p:cNvSpPr txBox="1"/>
          <p:nvPr userDrawn="1">
            <p:custDataLst>
              <p:tags r:id="rId111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4C1DE7E-04D3-4EA2-88C8-38DF21123DE3}"/>
              </a:ext>
            </a:extLst>
          </p:cNvPr>
          <p:cNvSpPr txBox="1"/>
          <p:nvPr userDrawn="1">
            <p:custDataLst>
              <p:tags r:id="rId112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A2DA31D-07F3-4A73-8F9F-9DC69FD2496E}"/>
              </a:ext>
            </a:extLst>
          </p:cNvPr>
          <p:cNvSpPr txBox="1"/>
          <p:nvPr userDrawn="1">
            <p:custDataLst>
              <p:tags r:id="rId113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F52CC1D-BC95-4BE4-8072-22460EB0A65F}"/>
              </a:ext>
            </a:extLst>
          </p:cNvPr>
          <p:cNvSpPr txBox="1"/>
          <p:nvPr userDrawn="1">
            <p:custDataLst>
              <p:tags r:id="rId114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B628DB9-47D9-483E-8D7A-F94ABA6811F2}"/>
              </a:ext>
            </a:extLst>
          </p:cNvPr>
          <p:cNvSpPr txBox="1"/>
          <p:nvPr userDrawn="1">
            <p:custDataLst>
              <p:tags r:id="rId115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944B0FC-2ED1-4D4E-B2DB-FD71454D47B6}"/>
              </a:ext>
            </a:extLst>
          </p:cNvPr>
          <p:cNvSpPr txBox="1"/>
          <p:nvPr userDrawn="1">
            <p:custDataLst>
              <p:tags r:id="rId116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6D495E6-6FF3-4568-A2AF-979B26DEE03C}"/>
              </a:ext>
            </a:extLst>
          </p:cNvPr>
          <p:cNvSpPr txBox="1"/>
          <p:nvPr userDrawn="1">
            <p:custDataLst>
              <p:tags r:id="rId117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DEEDEC2-77B1-40AC-870B-D3EB7A9AC370}"/>
              </a:ext>
            </a:extLst>
          </p:cNvPr>
          <p:cNvSpPr txBox="1"/>
          <p:nvPr userDrawn="1">
            <p:custDataLst>
              <p:tags r:id="rId118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4C8F706-D63D-4AB1-BA15-CA15B5171846}"/>
              </a:ext>
            </a:extLst>
          </p:cNvPr>
          <p:cNvSpPr txBox="1"/>
          <p:nvPr userDrawn="1">
            <p:custDataLst>
              <p:tags r:id="rId119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183AA32-2031-48CE-B9BE-31C5637B0ABA}"/>
              </a:ext>
            </a:extLst>
          </p:cNvPr>
          <p:cNvSpPr txBox="1"/>
          <p:nvPr userDrawn="1">
            <p:custDataLst>
              <p:tags r:id="rId120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56CC368-BACF-4D54-A518-C3EB9434AA4F}"/>
              </a:ext>
            </a:extLst>
          </p:cNvPr>
          <p:cNvSpPr txBox="1"/>
          <p:nvPr userDrawn="1">
            <p:custDataLst>
              <p:tags r:id="rId121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3592247-FDE6-4AD6-9291-E61EA0BAF510}"/>
              </a:ext>
            </a:extLst>
          </p:cNvPr>
          <p:cNvSpPr txBox="1"/>
          <p:nvPr userDrawn="1">
            <p:custDataLst>
              <p:tags r:id="rId122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3BF9A0A-BD1C-4B78-93BB-8DFA0CF397C7}"/>
              </a:ext>
            </a:extLst>
          </p:cNvPr>
          <p:cNvSpPr txBox="1"/>
          <p:nvPr userDrawn="1">
            <p:custDataLst>
              <p:tags r:id="rId123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5BC1BF8-DAEE-485E-BDDC-C3175F80A097}"/>
              </a:ext>
            </a:extLst>
          </p:cNvPr>
          <p:cNvSpPr txBox="1"/>
          <p:nvPr userDrawn="1">
            <p:custDataLst>
              <p:tags r:id="rId124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  <p:sp>
        <p:nvSpPr>
          <p:cNvPr id="127" name="Footer Placeholder 4">
            <a:extLst>
              <a:ext uri="{FF2B5EF4-FFF2-40B4-BE49-F238E27FC236}">
                <a16:creationId xmlns:a16="http://schemas.microsoft.com/office/drawing/2014/main" id="{CE3C01C6-AD7D-4002-9A1A-93AE25E2D5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" y="6370637"/>
            <a:ext cx="11668124" cy="307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/>
              <a:t>DRAFT – FOR DISCUSSION PURPOSES ONLY</a:t>
            </a:r>
          </a:p>
        </p:txBody>
      </p:sp>
    </p:spTree>
    <p:extLst>
      <p:ext uri="{BB962C8B-B14F-4D97-AF65-F5344CB8AC3E}">
        <p14:creationId xmlns:p14="http://schemas.microsoft.com/office/powerpoint/2010/main" val="356934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78ED41C-1218-46D7-A2EF-141CCF436C2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Slide" r:id="rId7" imgW="354" imgH="355" progId="TCLayout.ActiveDocument.1">
                  <p:embed/>
                </p:oleObj>
              </mc:Choice>
              <mc:Fallback>
                <p:oleObj name="think-cell Slide" r:id="rId7" imgW="354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78ED41C-1218-46D7-A2EF-141CCF436C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5D70E4E-FA34-49B9-B833-AA06B3208680}"/>
              </a:ext>
            </a:extLst>
          </p:cNvPr>
          <p:cNvSpPr/>
          <p:nvPr userDrawn="1"/>
        </p:nvSpPr>
        <p:spPr>
          <a:xfrm>
            <a:off x="-2" y="0"/>
            <a:ext cx="12192000" cy="6919274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D78B5C-C9C5-4DA0-BEE2-D30258B1629B}"/>
              </a:ext>
            </a:extLst>
          </p:cNvPr>
          <p:cNvGrpSpPr/>
          <p:nvPr userDrawn="1"/>
        </p:nvGrpSpPr>
        <p:grpSpPr>
          <a:xfrm>
            <a:off x="6502853" y="1367198"/>
            <a:ext cx="5689147" cy="5545394"/>
            <a:chOff x="6502854" y="1312607"/>
            <a:chExt cx="5689147" cy="554539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DF07E39-826D-480A-964A-C3F2F9743C0F}"/>
                </a:ext>
              </a:extLst>
            </p:cNvPr>
            <p:cNvSpPr/>
            <p:nvPr userDrawn="1"/>
          </p:nvSpPr>
          <p:spPr>
            <a:xfrm>
              <a:off x="6606436" y="3085351"/>
              <a:ext cx="5585565" cy="3772650"/>
            </a:xfrm>
            <a:custGeom>
              <a:avLst/>
              <a:gdLst>
                <a:gd name="connsiteX0" fmla="*/ 2845909 w 2845909"/>
                <a:gd name="connsiteY0" fmla="*/ 0 h 1922208"/>
                <a:gd name="connsiteX1" fmla="*/ 2845909 w 2845909"/>
                <a:gd name="connsiteY1" fmla="*/ 1922208 h 1922208"/>
                <a:gd name="connsiteX2" fmla="*/ 0 w 2845909"/>
                <a:gd name="connsiteY2" fmla="*/ 1922208 h 1922208"/>
                <a:gd name="connsiteX3" fmla="*/ 2845683 w 2845909"/>
                <a:gd name="connsiteY3" fmla="*/ 806 h 1922208"/>
                <a:gd name="connsiteX4" fmla="*/ 2845909 w 2845909"/>
                <a:gd name="connsiteY4" fmla="*/ 0 h 192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5909" h="1922208">
                  <a:moveTo>
                    <a:pt x="2845909" y="0"/>
                  </a:moveTo>
                  <a:lnTo>
                    <a:pt x="2845909" y="1922208"/>
                  </a:lnTo>
                  <a:lnTo>
                    <a:pt x="0" y="1922208"/>
                  </a:lnTo>
                  <a:cubicBezTo>
                    <a:pt x="1337059" y="1922208"/>
                    <a:pt x="2468426" y="1113969"/>
                    <a:pt x="2845683" y="806"/>
                  </a:cubicBezTo>
                  <a:lnTo>
                    <a:pt x="284590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eva Sans" panose="020B0604030202020203" pitchFamily="34" charset="0"/>
                <a:sym typeface="Teva Sans" panose="020B0604030202020203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CBAEB7-C8D9-4AFF-AC48-A3B7EFDB3DBF}"/>
                </a:ext>
              </a:extLst>
            </p:cNvPr>
            <p:cNvSpPr/>
            <p:nvPr userDrawn="1"/>
          </p:nvSpPr>
          <p:spPr>
            <a:xfrm>
              <a:off x="6502854" y="1312607"/>
              <a:ext cx="5689145" cy="5545394"/>
            </a:xfrm>
            <a:custGeom>
              <a:avLst/>
              <a:gdLst>
                <a:gd name="connsiteX0" fmla="*/ 2898684 w 2898684"/>
                <a:gd name="connsiteY0" fmla="*/ 0 h 2825441"/>
                <a:gd name="connsiteX1" fmla="*/ 2898684 w 2898684"/>
                <a:gd name="connsiteY1" fmla="*/ 978517 h 2825441"/>
                <a:gd name="connsiteX2" fmla="*/ 2847590 w 2898684"/>
                <a:gd name="connsiteY2" fmla="*/ 1109061 h 2825441"/>
                <a:gd name="connsiteX3" fmla="*/ 53310 w 2898684"/>
                <a:gd name="connsiteY3" fmla="*/ 2825441 h 2825441"/>
                <a:gd name="connsiteX4" fmla="*/ 0 w 2898684"/>
                <a:gd name="connsiteY4" fmla="*/ 2822996 h 2825441"/>
                <a:gd name="connsiteX5" fmla="*/ 63233 w 2898684"/>
                <a:gd name="connsiteY5" fmla="*/ 2821308 h 2825441"/>
                <a:gd name="connsiteX6" fmla="*/ 2864223 w 2898684"/>
                <a:gd name="connsiteY6" fmla="*/ 251285 h 2825441"/>
                <a:gd name="connsiteX7" fmla="*/ 2898684 w 2898684"/>
                <a:gd name="connsiteY7" fmla="*/ 0 h 2825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684" h="2825441">
                  <a:moveTo>
                    <a:pt x="2898684" y="0"/>
                  </a:moveTo>
                  <a:lnTo>
                    <a:pt x="2898684" y="978517"/>
                  </a:lnTo>
                  <a:lnTo>
                    <a:pt x="2847590" y="1109061"/>
                  </a:lnTo>
                  <a:cubicBezTo>
                    <a:pt x="2403087" y="2115075"/>
                    <a:pt x="1319507" y="2825441"/>
                    <a:pt x="53310" y="2825441"/>
                  </a:cubicBezTo>
                  <a:lnTo>
                    <a:pt x="0" y="2822996"/>
                  </a:lnTo>
                  <a:lnTo>
                    <a:pt x="63233" y="2821308"/>
                  </a:lnTo>
                  <a:cubicBezTo>
                    <a:pt x="1460966" y="2746547"/>
                    <a:pt x="2607131" y="1665640"/>
                    <a:pt x="2864223" y="251285"/>
                  </a:cubicBezTo>
                  <a:lnTo>
                    <a:pt x="2898684" y="0"/>
                  </a:lnTo>
                  <a:close/>
                </a:path>
              </a:pathLst>
            </a:custGeom>
            <a:gradFill>
              <a:gsLst>
                <a:gs pos="45000">
                  <a:schemeClr val="accent1"/>
                </a:gs>
                <a:gs pos="100000">
                  <a:schemeClr val="accent2"/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eva Sans" panose="020B0604030202020203" pitchFamily="34" charset="0"/>
                <a:sym typeface="Teva Sans" panose="020B0604030202020203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B14F72-D4D8-4448-A13E-16708B5680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327402"/>
            <a:ext cx="8712789" cy="1500187"/>
          </a:xfrm>
        </p:spPr>
        <p:txBody>
          <a:bodyPr vert="horz"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65E93-0C22-4C05-94B3-3A0D46202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54577"/>
            <a:ext cx="7605140" cy="727255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Teva Sans" panose="020B0604030202020203" pitchFamily="34" charset="0"/>
                <a:sym typeface="Teva Sans" panose="020B0604030202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274" y="6196084"/>
            <a:ext cx="2118134" cy="505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72350-A431-4FD5-B55B-CA95718DBD1D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CB9CE-2F9C-425D-8E1F-7CA0C221F26B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D3A58-41FB-4643-884F-DE47F2E98F39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27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Horizontal Window Imag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00E6EA-7AA4-4C98-8E47-F5F83446E05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41301" y="1468380"/>
            <a:ext cx="5885053" cy="4087973"/>
          </a:xfrm>
          <a:solidFill>
            <a:schemeClr val="accent1"/>
          </a:solidFill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42337" y="1468380"/>
            <a:ext cx="3551186" cy="3098109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EEC5B735-00AD-41B9-A513-0F7783FFBE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648627" y="1129527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Freeform 19">
            <a:extLst>
              <a:ext uri="{FF2B5EF4-FFF2-40B4-BE49-F238E27FC236}">
                <a16:creationId xmlns:a16="http://schemas.microsoft.com/office/drawing/2014/main" id="{C5CCCCF1-8E34-4341-A6C5-97CC39680E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648627" y="1872149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Text Placeholder 3"/>
          <p:cNvSpPr>
            <a:spLocks noGrp="1"/>
          </p:cNvSpPr>
          <p:nvPr userDrawn="1">
            <p:ph type="body" sz="quarter" idx="11"/>
          </p:nvPr>
        </p:nvSpPr>
        <p:spPr>
          <a:xfrm>
            <a:off x="7648628" y="4746353"/>
            <a:ext cx="3551186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C82C8FF-4554-4D33-9E91-3BB7D4A856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2337" y="736722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62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98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TEVA logo with swoos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8F051B5-DF49-4CA6-B00A-EE4A63BE93B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Slide" r:id="rId15" imgW="354" imgH="355" progId="TCLayout.ActiveDocument.1">
                  <p:embed/>
                </p:oleObj>
              </mc:Choice>
              <mc:Fallback>
                <p:oleObj name="think-cell Slide" r:id="rId15" imgW="354" imgH="35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8F051B5-DF49-4CA6-B00A-EE4A63BE93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7810B92-0ADA-498C-8FE1-4CCD22C72F60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C184F3-9005-4AE0-95A3-3239212ED8D7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677CF3-7C63-408E-BE85-ACE69FE4763C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15470-1432-494B-94C5-D0CB5EBA745A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10126800" y="417600"/>
            <a:ext cx="14436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1E750-D02B-411D-B51D-709CE0294F8D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9774FC-0FD1-42E1-A26A-467B4317DB18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C49B6-C077-464E-A9EA-A8D174F2F643}"/>
              </a:ext>
            </a:extLst>
          </p:cNvPr>
          <p:cNvSpPr txBox="1"/>
          <p:nvPr userDrawn="1">
            <p:custDataLst>
              <p:tags r:id="rId9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DCAE2-0484-4AB2-B376-B64CB0CF7CD9}"/>
              </a:ext>
            </a:extLst>
          </p:cNvPr>
          <p:cNvSpPr txBox="1"/>
          <p:nvPr userDrawn="1">
            <p:custDataLst>
              <p:tags r:id="rId10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1113DD-0C65-4398-8293-32EDF6432DA3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46F111-611A-4AD8-BE21-0CB3C8F2FC36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A7C53C-E3FA-47D7-A04E-C51ABC4F97B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39" y="2601531"/>
            <a:ext cx="4722922" cy="16549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0113EA-B2BA-4EA3-B793-5672EEEC2544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58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3F20-5939-42BA-A606-B99FB95B02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87241"/>
            <a:ext cx="10515600" cy="7617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/>
              <a:t>in two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DD4A4-27F6-44E1-832A-BED588019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193"/>
            <a:ext cx="10515600" cy="469377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32E2D-9FD5-4EF7-8164-FAE7EACCD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</a:t>
            </a:r>
            <a:fld id="{C2832ACA-4727-4D4C-ACEE-24DD06899962}" type="slidenum">
              <a:rPr lang="en-US" smtClean="0"/>
              <a:pPr/>
              <a:t>‹#›</a:t>
            </a:fld>
            <a:r>
              <a:rPr lang="en-US"/>
              <a:t> |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1C6BF1-4207-42E5-B3BC-ADF4D0817C2D}"/>
              </a:ext>
            </a:extLst>
          </p:cNvPr>
          <p:cNvSpPr/>
          <p:nvPr userDrawn="1"/>
        </p:nvSpPr>
        <p:spPr>
          <a:xfrm>
            <a:off x="0" y="1298086"/>
            <a:ext cx="5101389" cy="36000"/>
          </a:xfrm>
          <a:prstGeom prst="rect">
            <a:avLst/>
          </a:prstGeom>
          <a:gradFill>
            <a:gsLst>
              <a:gs pos="7000">
                <a:srgbClr val="92D050">
                  <a:lumMod val="90000"/>
                </a:srgbClr>
              </a:gs>
              <a:gs pos="100000">
                <a:srgbClr val="269E75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76D0F2-36D1-4EB9-A96B-76D28649E7C9}"/>
              </a:ext>
            </a:extLst>
          </p:cNvPr>
          <p:cNvCxnSpPr>
            <a:cxnSpLocks/>
          </p:cNvCxnSpPr>
          <p:nvPr userDrawn="1"/>
        </p:nvCxnSpPr>
        <p:spPr>
          <a:xfrm>
            <a:off x="478971" y="6264049"/>
            <a:ext cx="113709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421DD81-0AE0-4BF7-AA5E-68C15E6880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056" y="6353014"/>
            <a:ext cx="1510674" cy="30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A5FE3E-0CE1-4345-967C-4E1EAA62E48C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10126800" y="417600"/>
            <a:ext cx="1443600" cy="3636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de-DE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8761C5F-5813-421C-94F8-DD55D7FF83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" y="6370637"/>
            <a:ext cx="11668124" cy="307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/>
              <a:t>DRAFT – FOR DISCUSSION PURPOSES ONLY</a:t>
            </a:r>
          </a:p>
        </p:txBody>
      </p:sp>
    </p:spTree>
    <p:extLst>
      <p:ext uri="{BB962C8B-B14F-4D97-AF65-F5344CB8AC3E}">
        <p14:creationId xmlns:p14="http://schemas.microsoft.com/office/powerpoint/2010/main" val="23797044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98400" y="1330125"/>
            <a:ext cx="10195200" cy="45468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AC17129-1442-4701-A92C-BFE180DAF5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Draft – For Discussion Purposes Only</a:t>
            </a:r>
          </a:p>
        </p:txBody>
      </p:sp>
    </p:spTree>
    <p:extLst>
      <p:ext uri="{BB962C8B-B14F-4D97-AF65-F5344CB8AC3E}">
        <p14:creationId xmlns:p14="http://schemas.microsoft.com/office/powerpoint/2010/main" val="53990688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mple text Slide - one ro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6D70D7B-85F1-40D6-909D-40139EDC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6242"/>
                </a:solidFill>
              </a:rPr>
              <a:t>| CONFIDENTIAL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0101A5-2044-4F32-8422-BAA5F555AE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4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8_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3C835EC-6E3A-46AF-89F4-B3914F6FE66D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9F7D165-F64C-4730-895E-65690F4609AB}"/>
              </a:ext>
            </a:extLst>
          </p:cNvPr>
          <p:cNvSpPr/>
          <p:nvPr userDrawn="1"/>
        </p:nvSpPr>
        <p:spPr>
          <a:xfrm flipH="1">
            <a:off x="3048" y="0"/>
            <a:ext cx="12188952" cy="6858000"/>
          </a:xfrm>
          <a:custGeom>
            <a:avLst/>
            <a:gdLst>
              <a:gd name="connsiteX0" fmla="*/ 12188952 w 12188952"/>
              <a:gd name="connsiteY0" fmla="*/ 0 h 6858000"/>
              <a:gd name="connsiteX1" fmla="*/ 0 w 12188952"/>
              <a:gd name="connsiteY1" fmla="*/ 0 h 6858000"/>
              <a:gd name="connsiteX2" fmla="*/ 0 w 12188952"/>
              <a:gd name="connsiteY2" fmla="*/ 6858000 h 6858000"/>
              <a:gd name="connsiteX3" fmla="*/ 12188952 w 12188952"/>
              <a:gd name="connsiteY3" fmla="*/ 6858000 h 6858000"/>
              <a:gd name="connsiteX4" fmla="*/ 12188952 w 12188952"/>
              <a:gd name="connsiteY4" fmla="*/ 0 h 6858000"/>
              <a:gd name="connsiteX5" fmla="*/ 4815526 w 12188952"/>
              <a:gd name="connsiteY5" fmla="*/ 1394041 h 6858000"/>
              <a:gd name="connsiteX6" fmla="*/ 4815526 w 12188952"/>
              <a:gd name="connsiteY6" fmla="*/ 6275971 h 6858000"/>
              <a:gd name="connsiteX7" fmla="*/ 2220492 w 12188952"/>
              <a:gd name="connsiteY7" fmla="*/ 6275971 h 6858000"/>
              <a:gd name="connsiteX8" fmla="*/ 2220492 w 12188952"/>
              <a:gd name="connsiteY8" fmla="*/ 1394041 h 6858000"/>
              <a:gd name="connsiteX9" fmla="*/ 4815526 w 12188952"/>
              <a:gd name="connsiteY9" fmla="*/ 13940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88952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  <a:moveTo>
                  <a:pt x="4815526" y="1394041"/>
                </a:moveTo>
                <a:lnTo>
                  <a:pt x="4815526" y="6275971"/>
                </a:lnTo>
                <a:lnTo>
                  <a:pt x="2220492" y="6275971"/>
                </a:lnTo>
                <a:lnTo>
                  <a:pt x="2220492" y="1394041"/>
                </a:lnTo>
                <a:lnTo>
                  <a:pt x="4815526" y="139404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5"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4610" tIns="54610" rIns="54610" bIns="54610" rtlCol="0" anchor="ctr">
            <a:noAutofit/>
          </a:bodyPr>
          <a:lstStyle/>
          <a:p>
            <a:pPr algn="l"/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838366" y="1394042"/>
            <a:ext cx="6072100" cy="3139357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10000" baseline="0">
                <a:solidFill>
                  <a:schemeClr val="bg1"/>
                </a:solidFill>
                <a:latin typeface="KPMG Bold" panose="020B0803030202040204" pitchFamily="34" charset="0"/>
                <a:cs typeface="Arial" panose="020B0604020202020204" pitchFamily="34" charset="0"/>
              </a:defRPr>
            </a:lvl1pPr>
          </a:lstStyle>
          <a:p>
            <a:endParaRPr lang="en-US" noProof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838364" y="4032356"/>
            <a:ext cx="6072099" cy="106929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Subtitle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8366" y="5848569"/>
            <a:ext cx="3193989" cy="487363"/>
          </a:xfrm>
        </p:spPr>
        <p:txBody>
          <a:bodyPr anchor="b"/>
          <a:lstStyle>
            <a:lvl1pPr>
              <a:defRPr sz="2000" b="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AD1F86C2-C6B3-4DDA-9317-0BA45D5EFDA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38365" y="555173"/>
            <a:ext cx="1080816" cy="439654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20469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08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9B7756-62FD-4D42-9130-56FEE2B2F1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9704BA-BB1B-4285-8DD4-AFA9456D1F51}"/>
              </a:ext>
            </a:extLst>
          </p:cNvPr>
          <p:cNvSpPr/>
          <p:nvPr userDrawn="1"/>
        </p:nvSpPr>
        <p:spPr>
          <a:xfrm flipH="1"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4610" tIns="54610" rIns="54610" bIns="54610" rtlCol="0" anchor="ctr">
            <a:noAutofit/>
          </a:bodyPr>
          <a:lstStyle/>
          <a:p>
            <a:pPr algn="l"/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E733A77C-797D-46B4-A09F-91837B8AB7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57445" y="1696478"/>
            <a:ext cx="997848" cy="1554907"/>
          </a:xfr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b" anchorCtr="0"/>
          <a:lstStyle>
            <a:lvl1pPr algn="l">
              <a:defRPr kumimoji="0" lang="en-US" sz="72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PMG Bold" panose="020B0803030202040204" pitchFamily="34" charset="0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/>
              <a:t>#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F895ABB-150A-45B7-934A-88B8FB7E8F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7445" y="3432641"/>
            <a:ext cx="4175230" cy="2286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65000"/>
              </a:lnSpc>
              <a:defRPr lang="en-US" sz="9600" baseline="0" dirty="0">
                <a:solidFill>
                  <a:schemeClr val="bg1"/>
                </a:solidFill>
                <a:latin typeface="KPMG Bold" panose="020B080303020204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75000"/>
              </a:lnSpc>
            </a:pPr>
            <a:r>
              <a:rPr lang="en-US"/>
              <a:t>Divider copy goes here</a:t>
            </a:r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7B59DE35-2905-4294-B41E-C58250533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98120" y="6488379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783113-DE5B-452A-9058-85E62109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057445" y="6500606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KPMG LLP, a Delaware limited liability partnership and a member firm of the KPMG global organization of independent member firms affiliated with KPMG International Limited, a private English company limited by guarantee. All rights reserved. NDP397153-3A</a:t>
            </a:r>
          </a:p>
        </p:txBody>
      </p:sp>
      <p:sp>
        <p:nvSpPr>
          <p:cNvPr id="15" name="Shape 8">
            <a:extLst>
              <a:ext uri="{FF2B5EF4-FFF2-40B4-BE49-F238E27FC236}">
                <a16:creationId xmlns:a16="http://schemas.microsoft.com/office/drawing/2014/main" id="{C54A5077-9E67-4A43-86EB-F37D347FBB28}"/>
              </a:ext>
            </a:extLst>
          </p:cNvPr>
          <p:cNvSpPr txBox="1">
            <a:spLocks/>
          </p:cNvSpPr>
          <p:nvPr userDrawn="1"/>
        </p:nvSpPr>
        <p:spPr>
          <a:xfrm>
            <a:off x="11751394" y="6555110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US" sz="10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58FF78-DE7E-484D-8F07-9FF031D18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7827037" y="6592939"/>
            <a:ext cx="3693669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>
                    <a:lumMod val="6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lvl="0" algn="r"/>
            <a:r>
              <a:rPr lang="en-US" b="1" noProof="0">
                <a:solidFill>
                  <a:schemeClr val="bg1"/>
                </a:solidFill>
              </a:rPr>
              <a:t>With you every step of the way</a:t>
            </a:r>
            <a:endParaRPr lang="en-GB" b="1" noProof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7021529-FD74-4424-9D13-C4CC93A10983}"/>
              </a:ext>
            </a:extLst>
          </p:cNvPr>
          <p:cNvCxnSpPr>
            <a:cxnSpLocks/>
          </p:cNvCxnSpPr>
          <p:nvPr userDrawn="1"/>
        </p:nvCxnSpPr>
        <p:spPr>
          <a:xfrm>
            <a:off x="11683507" y="6535860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668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8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9B7756-62FD-4D42-9130-56FEE2B2F1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9704BA-BB1B-4285-8DD4-AFA9456D1F51}"/>
              </a:ext>
            </a:extLst>
          </p:cNvPr>
          <p:cNvSpPr/>
          <p:nvPr userDrawn="1"/>
        </p:nvSpPr>
        <p:spPr>
          <a:xfrm flipH="1"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4610" tIns="54610" rIns="54610" bIns="54610" rtlCol="0" anchor="ctr">
            <a:noAutofit/>
          </a:bodyPr>
          <a:lstStyle/>
          <a:p>
            <a:pPr algn="l"/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F895ABB-150A-45B7-934A-88B8FB7E8F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7444" y="3432641"/>
            <a:ext cx="5038555" cy="2286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70000"/>
              </a:lnSpc>
              <a:defRPr lang="en-US" sz="8800" baseline="0" dirty="0">
                <a:solidFill>
                  <a:schemeClr val="bg1"/>
                </a:solidFill>
                <a:latin typeface="KPMG Bold" panose="020B080303020204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75000"/>
              </a:lnSpc>
            </a:pPr>
            <a:r>
              <a:rPr lang="en-US"/>
              <a:t>Divider copy goes here</a:t>
            </a: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A7A81D6E-574F-4372-8C38-8B6C909D3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98120" y="6488379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587586-AC22-4087-B907-E20291814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057445" y="6500606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KPMG LLP, a Delaware limited liability partnership and a member firm of the KPMG global organization of independent member firms affiliated with KPMG International Limited, a private English company limited by guarantee. All rights reserved. NDP397153-3A</a:t>
            </a:r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E1F39C02-E11B-4828-ACCD-B550F83A98DD}"/>
              </a:ext>
            </a:extLst>
          </p:cNvPr>
          <p:cNvSpPr txBox="1">
            <a:spLocks/>
          </p:cNvSpPr>
          <p:nvPr userDrawn="1"/>
        </p:nvSpPr>
        <p:spPr>
          <a:xfrm>
            <a:off x="11751394" y="6555110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US" sz="10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623782-D2D8-4E6E-8EF1-7D043A42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7827037" y="6592939"/>
            <a:ext cx="3693669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>
                    <a:lumMod val="6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lvl="0" algn="r"/>
            <a:r>
              <a:rPr lang="en-US" b="1" noProof="0">
                <a:solidFill>
                  <a:schemeClr val="bg1"/>
                </a:solidFill>
              </a:rPr>
              <a:t>With you every step of the way</a:t>
            </a:r>
            <a:endParaRPr lang="en-GB" b="1" noProof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024379-8423-4B12-9B6D-99C6140171B2}"/>
              </a:ext>
            </a:extLst>
          </p:cNvPr>
          <p:cNvCxnSpPr>
            <a:cxnSpLocks/>
          </p:cNvCxnSpPr>
          <p:nvPr userDrawn="1"/>
        </p:nvCxnSpPr>
        <p:spPr>
          <a:xfrm>
            <a:off x="11683507" y="6535860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46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8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9B7756-62FD-4D42-9130-56FEE2B2F1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0856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5FA2200-9BA5-45B8-B61A-1F25B4F7D524}"/>
              </a:ext>
            </a:extLst>
          </p:cNvPr>
          <p:cNvSpPr/>
          <p:nvPr userDrawn="1"/>
        </p:nvSpPr>
        <p:spPr>
          <a:xfrm flipH="1"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4610" tIns="54610" rIns="54610" bIns="54610" rtlCol="0" anchor="ctr">
            <a:noAutofit/>
          </a:bodyPr>
          <a:lstStyle/>
          <a:p>
            <a:pPr algn="l"/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A7A81D6E-574F-4372-8C38-8B6C909D3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98120" y="6488379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587586-AC22-4087-B907-E20291814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057445" y="6500606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KPMG LLP, a Delaware limited liability partnership and a member firm of the KPMG global organization of independent member firms affiliated with KPMG International Limited, a private English company limited by guarantee. All rights reserved. NDP397153-3A</a:t>
            </a:r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E1F39C02-E11B-4828-ACCD-B550F83A98DD}"/>
              </a:ext>
            </a:extLst>
          </p:cNvPr>
          <p:cNvSpPr txBox="1">
            <a:spLocks/>
          </p:cNvSpPr>
          <p:nvPr userDrawn="1"/>
        </p:nvSpPr>
        <p:spPr>
          <a:xfrm>
            <a:off x="11751394" y="6555110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US" sz="10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623782-D2D8-4E6E-8EF1-7D043A42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7827037" y="6592939"/>
            <a:ext cx="3693669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>
                    <a:lumMod val="6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lvl="0" algn="r"/>
            <a:r>
              <a:rPr lang="en-US" b="1" noProof="0">
                <a:solidFill>
                  <a:schemeClr val="bg1"/>
                </a:solidFill>
              </a:rPr>
              <a:t>With you every step of the way</a:t>
            </a:r>
            <a:endParaRPr lang="en-GB" b="1" noProof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024379-8423-4B12-9B6D-99C6140171B2}"/>
              </a:ext>
            </a:extLst>
          </p:cNvPr>
          <p:cNvCxnSpPr>
            <a:cxnSpLocks/>
          </p:cNvCxnSpPr>
          <p:nvPr userDrawn="1"/>
        </p:nvCxnSpPr>
        <p:spPr>
          <a:xfrm>
            <a:off x="11683507" y="6535860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522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703B3-3C11-46F3-A866-E01DD030642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8120" y="1135781"/>
            <a:ext cx="11795760" cy="801174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2C73B-F343-4C6C-AF78-C76E44730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705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FINAL SLIDE">
    <p:bg>
      <p:bgPr>
        <a:gradFill>
          <a:gsLst>
            <a:gs pos="100000">
              <a:srgbClr val="7213EA"/>
            </a:gs>
            <a:gs pos="0">
              <a:srgbClr val="1F4AE3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9">
            <a:extLst>
              <a:ext uri="{FF2B5EF4-FFF2-40B4-BE49-F238E27FC236}">
                <a16:creationId xmlns:a16="http://schemas.microsoft.com/office/drawing/2014/main" id="{05C79DB0-2E35-4D48-BF9F-389412DE5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98120" y="6488379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76EE43-DDC5-49B6-A3DC-AE4B6ECB3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057445" y="6500606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2023 KPMG LLP, a Delaware limited liability partnership and a member firm of the KPMG global organization of independent member firms affiliated with KPMG International Limited, a private English company limited by guarantee. All rights reserved. NDP397153-3A</a:t>
            </a:r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253AC89D-0AA6-4A6E-A755-36F93C82D416}"/>
              </a:ext>
            </a:extLst>
          </p:cNvPr>
          <p:cNvSpPr txBox="1">
            <a:spLocks/>
          </p:cNvSpPr>
          <p:nvPr userDrawn="1"/>
        </p:nvSpPr>
        <p:spPr>
          <a:xfrm>
            <a:off x="11751394" y="6555110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US" sz="10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752EAC-F7FD-46F2-999E-E37AD788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7827037" y="6592939"/>
            <a:ext cx="3693669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>
                    <a:lumMod val="6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lvl="0" algn="r"/>
            <a:r>
              <a:rPr lang="en-US" b="1" noProof="0">
                <a:solidFill>
                  <a:schemeClr val="bg1"/>
                </a:solidFill>
              </a:rPr>
              <a:t>With you every step of the way</a:t>
            </a:r>
            <a:endParaRPr lang="en-GB" b="1" noProof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09FCF5-1E89-4BF1-9218-F72718D00A6A}"/>
              </a:ext>
            </a:extLst>
          </p:cNvPr>
          <p:cNvCxnSpPr>
            <a:cxnSpLocks/>
          </p:cNvCxnSpPr>
          <p:nvPr userDrawn="1"/>
        </p:nvCxnSpPr>
        <p:spPr>
          <a:xfrm>
            <a:off x="11683507" y="6535860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0680CE8B-EE3E-4DD4-8392-054A09883C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295" y="2286000"/>
            <a:ext cx="10849412" cy="2286000"/>
          </a:xfrm>
        </p:spPr>
        <p:txBody>
          <a:bodyPr vert="horz" lIns="0" tIns="0" rIns="0" bIns="0" rtlCol="0" anchor="t" anchorCtr="0">
            <a:noAutofit/>
          </a:bodyPr>
          <a:lstStyle>
            <a:lvl1pPr algn="ctr">
              <a:lnSpc>
                <a:spcPct val="70000"/>
              </a:lnSpc>
              <a:defRPr lang="en-US" sz="8800" baseline="0" dirty="0">
                <a:solidFill>
                  <a:schemeClr val="bg1"/>
                </a:solidFill>
                <a:latin typeface="KPMG Bold" panose="020B080303020204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75000"/>
              </a:lnSpc>
            </a:pPr>
            <a:r>
              <a:rPr lang="en-US"/>
              <a:t>Divider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57823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slideLayout" Target="../slideLayouts/slideLayout80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slideLayout" Target="../slideLayouts/slideLayout79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82.xml"/><Relationship Id="rId16" Type="http://schemas.openxmlformats.org/officeDocument/2006/relationships/tags" Target="../tags/tag2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90.xml"/><Relationship Id="rId19" Type="http://schemas.openxmlformats.org/officeDocument/2006/relationships/image" Target="../media/image12.emf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theme" Target="../theme/theme4.xml"/><Relationship Id="rId18" Type="http://schemas.openxmlformats.org/officeDocument/2006/relationships/image" Target="../media/image24.emf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95.xml"/><Relationship Id="rId16" Type="http://schemas.openxmlformats.org/officeDocument/2006/relationships/tags" Target="../tags/tag192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5" Type="http://schemas.openxmlformats.org/officeDocument/2006/relationships/tags" Target="../tags/tag191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vmlDrawing" Target="../drawings/vmlDrawing13.v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9" Type="http://schemas.openxmlformats.org/officeDocument/2006/relationships/slideLayout" Target="../slideLayouts/slideLayout144.xml"/><Relationship Id="rId21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39.xml"/><Relationship Id="rId42" Type="http://schemas.openxmlformats.org/officeDocument/2006/relationships/theme" Target="../theme/theme5.xml"/><Relationship Id="rId7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34.xml"/><Relationship Id="rId41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37.xml"/><Relationship Id="rId37" Type="http://schemas.openxmlformats.org/officeDocument/2006/relationships/slideLayout" Target="../slideLayouts/slideLayout142.xml"/><Relationship Id="rId40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3.xml"/><Relationship Id="rId36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31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5.xml"/><Relationship Id="rId35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8.xml"/><Relationship Id="rId38" Type="http://schemas.openxmlformats.org/officeDocument/2006/relationships/slideLayout" Target="../slideLayouts/slideLayout143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9.xml"/><Relationship Id="rId18" Type="http://schemas.openxmlformats.org/officeDocument/2006/relationships/slideLayout" Target="../slideLayouts/slideLayout164.xml"/><Relationship Id="rId26" Type="http://schemas.openxmlformats.org/officeDocument/2006/relationships/slideLayout" Target="../slideLayouts/slideLayout172.xml"/><Relationship Id="rId39" Type="http://schemas.openxmlformats.org/officeDocument/2006/relationships/slideLayout" Target="../slideLayouts/slideLayout185.xml"/><Relationship Id="rId21" Type="http://schemas.openxmlformats.org/officeDocument/2006/relationships/slideLayout" Target="../slideLayouts/slideLayout167.xml"/><Relationship Id="rId34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8.xml"/><Relationship Id="rId17" Type="http://schemas.openxmlformats.org/officeDocument/2006/relationships/slideLayout" Target="../slideLayouts/slideLayout163.xml"/><Relationship Id="rId25" Type="http://schemas.openxmlformats.org/officeDocument/2006/relationships/slideLayout" Target="../slideLayouts/slideLayout171.xml"/><Relationship Id="rId33" Type="http://schemas.openxmlformats.org/officeDocument/2006/relationships/slideLayout" Target="../slideLayouts/slideLayout179.xml"/><Relationship Id="rId38" Type="http://schemas.openxmlformats.org/officeDocument/2006/relationships/slideLayout" Target="../slideLayouts/slideLayout184.xml"/><Relationship Id="rId2" Type="http://schemas.openxmlformats.org/officeDocument/2006/relationships/slideLayout" Target="../slideLayouts/slideLayout148.xml"/><Relationship Id="rId16" Type="http://schemas.openxmlformats.org/officeDocument/2006/relationships/slideLayout" Target="../slideLayouts/slideLayout162.xml"/><Relationship Id="rId20" Type="http://schemas.openxmlformats.org/officeDocument/2006/relationships/slideLayout" Target="../slideLayouts/slideLayout166.xml"/><Relationship Id="rId29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24" Type="http://schemas.openxmlformats.org/officeDocument/2006/relationships/slideLayout" Target="../slideLayouts/slideLayout170.xml"/><Relationship Id="rId32" Type="http://schemas.openxmlformats.org/officeDocument/2006/relationships/slideLayout" Target="../slideLayouts/slideLayout178.xml"/><Relationship Id="rId37" Type="http://schemas.openxmlformats.org/officeDocument/2006/relationships/slideLayout" Target="../slideLayouts/slideLayout183.xml"/><Relationship Id="rId40" Type="http://schemas.openxmlformats.org/officeDocument/2006/relationships/theme" Target="../theme/theme6.xml"/><Relationship Id="rId5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61.xml"/><Relationship Id="rId23" Type="http://schemas.openxmlformats.org/officeDocument/2006/relationships/slideLayout" Target="../slideLayouts/slideLayout169.xml"/><Relationship Id="rId28" Type="http://schemas.openxmlformats.org/officeDocument/2006/relationships/slideLayout" Target="../slideLayouts/slideLayout174.xml"/><Relationship Id="rId36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56.xml"/><Relationship Id="rId19" Type="http://schemas.openxmlformats.org/officeDocument/2006/relationships/slideLayout" Target="../slideLayouts/slideLayout165.xml"/><Relationship Id="rId31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60.xml"/><Relationship Id="rId22" Type="http://schemas.openxmlformats.org/officeDocument/2006/relationships/slideLayout" Target="../slideLayouts/slideLayout168.xml"/><Relationship Id="rId27" Type="http://schemas.openxmlformats.org/officeDocument/2006/relationships/slideLayout" Target="../slideLayouts/slideLayout173.xml"/><Relationship Id="rId30" Type="http://schemas.openxmlformats.org/officeDocument/2006/relationships/slideLayout" Target="../slideLayouts/slideLayout176.xml"/><Relationship Id="rId35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5362" y="1330325"/>
            <a:ext cx="10200683" cy="4546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Shape 8"/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accent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>
              <a:solidFill>
                <a:schemeClr val="accent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4" y="6266997"/>
            <a:ext cx="466751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2023 KPMG LLP, a Delaware limited liability partnership and a member firm of the KPMG global organization of independent member firms affiliated with KPMG International Limited, a private English company limited by guarantee. All rights reserved. NDP423389-1A</a:t>
            </a:r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9AC77B96-D96C-4FA2-858B-DEE0A3A7B7B6}"/>
              </a:ext>
            </a:extLst>
          </p:cNvPr>
          <p:cNvSpPr/>
          <p:nvPr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tx2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44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03" r:id="rId5"/>
    <p:sldLayoutId id="2147483783" r:id="rId6"/>
    <p:sldLayoutId id="2147483749" r:id="rId7"/>
    <p:sldLayoutId id="2147483750" r:id="rId8"/>
    <p:sldLayoutId id="2147483767" r:id="rId9"/>
    <p:sldLayoutId id="2147483768" r:id="rId10"/>
    <p:sldLayoutId id="2147483765" r:id="rId11"/>
    <p:sldLayoutId id="2147483766" r:id="rId12"/>
    <p:sldLayoutId id="2147483666" r:id="rId13"/>
    <p:sldLayoutId id="2147483712" r:id="rId14"/>
    <p:sldLayoutId id="2147483664" r:id="rId15"/>
    <p:sldLayoutId id="2147483769" r:id="rId16"/>
    <p:sldLayoutId id="2147483770" r:id="rId17"/>
    <p:sldLayoutId id="2147483714" r:id="rId18"/>
    <p:sldLayoutId id="2147483689" r:id="rId19"/>
    <p:sldLayoutId id="2147483716" r:id="rId20"/>
    <p:sldLayoutId id="2147483690" r:id="rId21"/>
    <p:sldLayoutId id="2147483692" r:id="rId22"/>
    <p:sldLayoutId id="2147483691" r:id="rId23"/>
    <p:sldLayoutId id="2147483693" r:id="rId24"/>
    <p:sldLayoutId id="2147483790" r:id="rId25"/>
    <p:sldLayoutId id="2147483701" r:id="rId26"/>
    <p:sldLayoutId id="2147483771" r:id="rId27"/>
    <p:sldLayoutId id="2147483752" r:id="rId28"/>
    <p:sldLayoutId id="2147483697" r:id="rId29"/>
    <p:sldLayoutId id="2147483772" r:id="rId30"/>
    <p:sldLayoutId id="2147483787" r:id="rId31"/>
    <p:sldLayoutId id="2147483754" r:id="rId32"/>
    <p:sldLayoutId id="2147483699" r:id="rId33"/>
    <p:sldLayoutId id="2147483700" r:id="rId34"/>
    <p:sldLayoutId id="2147483682" r:id="rId35"/>
    <p:sldLayoutId id="2147483745" r:id="rId36"/>
    <p:sldLayoutId id="2147483746" r:id="rId37"/>
    <p:sldLayoutId id="2147483784" r:id="rId38"/>
    <p:sldLayoutId id="2147483773" r:id="rId39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6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6pPr>
      <a:lvl7pPr marL="8969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7pPr>
      <a:lvl8pPr marL="10747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1257300" indent="-1825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02" userDrawn="1">
          <p15:clr>
            <a:srgbClr val="F26B43"/>
          </p15:clr>
        </p15:guide>
        <p15:guide id="2" pos="627" userDrawn="1">
          <p15:clr>
            <a:srgbClr val="F26B43"/>
          </p15:clr>
        </p15:guide>
        <p15:guide id="3" pos="7055" userDrawn="1">
          <p15:clr>
            <a:srgbClr val="F26B43"/>
          </p15:clr>
        </p15:guide>
        <p15:guide id="4" orient="horz" pos="838" userDrawn="1">
          <p15:clr>
            <a:srgbClr val="F26B43"/>
          </p15:clr>
        </p15:guide>
        <p15:guide id="5" orient="horz" pos="612" userDrawn="1">
          <p15:clr>
            <a:srgbClr val="F26B43"/>
          </p15:clr>
        </p15:guide>
        <p15:guide id="6" orient="horz" pos="27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5362" y="1330325"/>
            <a:ext cx="10200683" cy="4546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Shape 8"/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accent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>
              <a:solidFill>
                <a:schemeClr val="accent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4" y="6266997"/>
            <a:ext cx="466751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2023 KPMG LLP, a Delaware limited liability partnership and a member firm of the KPMG global organization of independent member firms affiliated with KPMG International Limited, a private English company limited by guarantee. All rights reserved. </a:t>
            </a:r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9AC77B96-D96C-4FA2-858B-DEE0A3A7B7B6}"/>
              </a:ext>
            </a:extLst>
          </p:cNvPr>
          <p:cNvSpPr/>
          <p:nvPr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tx2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52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  <p:sldLayoutId id="2147483813" r:id="rId18"/>
    <p:sldLayoutId id="2147483814" r:id="rId19"/>
    <p:sldLayoutId id="2147483815" r:id="rId20"/>
    <p:sldLayoutId id="2147483816" r:id="rId21"/>
    <p:sldLayoutId id="2147483817" r:id="rId22"/>
    <p:sldLayoutId id="2147483818" r:id="rId23"/>
    <p:sldLayoutId id="2147483819" r:id="rId24"/>
    <p:sldLayoutId id="2147483820" r:id="rId25"/>
    <p:sldLayoutId id="2147483821" r:id="rId26"/>
    <p:sldLayoutId id="2147483822" r:id="rId27"/>
    <p:sldLayoutId id="2147483823" r:id="rId28"/>
    <p:sldLayoutId id="2147483824" r:id="rId29"/>
    <p:sldLayoutId id="2147483825" r:id="rId30"/>
    <p:sldLayoutId id="2147483826" r:id="rId31"/>
    <p:sldLayoutId id="2147483827" r:id="rId32"/>
    <p:sldLayoutId id="2147483828" r:id="rId33"/>
    <p:sldLayoutId id="2147483829" r:id="rId34"/>
    <p:sldLayoutId id="2147483830" r:id="rId35"/>
    <p:sldLayoutId id="2147483831" r:id="rId36"/>
    <p:sldLayoutId id="2147483832" r:id="rId37"/>
    <p:sldLayoutId id="2147483833" r:id="rId38"/>
    <p:sldLayoutId id="2147483834" r:id="rId39"/>
    <p:sldLayoutId id="2147483835" r:id="rId40"/>
    <p:sldLayoutId id="2147483836" r:id="rId41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6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6pPr>
      <a:lvl7pPr marL="8969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7pPr>
      <a:lvl8pPr marL="10747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1257300" indent="-1825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02">
          <p15:clr>
            <a:srgbClr val="F26B43"/>
          </p15:clr>
        </p15:guide>
        <p15:guide id="2" pos="627">
          <p15:clr>
            <a:srgbClr val="F26B43"/>
          </p15:clr>
        </p15:guide>
        <p15:guide id="3" pos="7055">
          <p15:clr>
            <a:srgbClr val="F26B43"/>
          </p15:clr>
        </p15:guide>
        <p15:guide id="4" orient="horz" pos="838">
          <p15:clr>
            <a:srgbClr val="F26B43"/>
          </p15:clr>
        </p15:guide>
        <p15:guide id="5" orient="horz" pos="612">
          <p15:clr>
            <a:srgbClr val="F26B43"/>
          </p15:clr>
        </p15:guide>
        <p15:guide id="6" orient="horz" pos="27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F7C1B-1962-402B-A0FA-28165E33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6" y="179396"/>
            <a:ext cx="11400453" cy="795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68356-7C4B-4248-975A-2BC915D57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546" y="1562100"/>
            <a:ext cx="11400453" cy="4472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406D15-CDAC-4A52-B788-EA532590A941}"/>
              </a:ext>
            </a:extLst>
          </p:cNvPr>
          <p:cNvSpPr/>
          <p:nvPr/>
        </p:nvSpPr>
        <p:spPr>
          <a:xfrm>
            <a:off x="0" y="823845"/>
            <a:ext cx="5101389" cy="36000"/>
          </a:xfrm>
          <a:prstGeom prst="rect">
            <a:avLst/>
          </a:prstGeom>
          <a:gradFill>
            <a:gsLst>
              <a:gs pos="7000">
                <a:srgbClr val="92D050">
                  <a:lumMod val="90000"/>
                </a:srgbClr>
              </a:gs>
              <a:gs pos="100000">
                <a:srgbClr val="269E75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eva Sans" panose="020B0604030202020203" pitchFamily="34" charset="0"/>
              <a:sym typeface="Teva Sans" panose="020B0604030202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538C74-CB6A-44D1-8E30-211376F63D72}"/>
              </a:ext>
            </a:extLst>
          </p:cNvPr>
          <p:cNvCxnSpPr>
            <a:cxnSpLocks/>
          </p:cNvCxnSpPr>
          <p:nvPr/>
        </p:nvCxnSpPr>
        <p:spPr>
          <a:xfrm>
            <a:off x="410547" y="6264049"/>
            <a:ext cx="113709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18" imgW="347" imgH="348" progId="TCLayout.ActiveDocument.1">
                  <p:embed/>
                </p:oleObj>
              </mc:Choice>
              <mc:Fallback>
                <p:oleObj name="think-cell Slide" r:id="rId18" imgW="347" imgH="348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4400" b="0" i="0" baseline="0">
              <a:latin typeface="Teva Sans" panose="020B0604030202020203" pitchFamily="34" charset="0"/>
              <a:ea typeface="+mj-ea"/>
              <a:cs typeface="+mj-cs"/>
              <a:sym typeface="Teva Sans" panose="020B0604030202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911590-CD11-457B-BA6D-42E3A7C5BFCB}"/>
              </a:ext>
            </a:extLst>
          </p:cNvPr>
          <p:cNvSpPr/>
          <p:nvPr userDrawn="1"/>
        </p:nvSpPr>
        <p:spPr>
          <a:xfrm>
            <a:off x="845504" y="6333266"/>
            <a:ext cx="2899393" cy="365760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/>
            <a:r>
              <a:rPr lang="en-US" sz="1100">
                <a:solidFill>
                  <a:schemeClr val="tx2"/>
                </a:solidFill>
                <a:latin typeface="Teva Sans" panose="020B0604030202020203" pitchFamily="34" charset="0"/>
                <a:sym typeface="Teva Sans" panose="020B0604030202020203" pitchFamily="34" charset="0"/>
              </a:rPr>
              <a:t>Finance Initiatives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67898B-DCBF-45E8-8BD0-1154362CE70A}"/>
              </a:ext>
            </a:extLst>
          </p:cNvPr>
          <p:cNvSpPr/>
          <p:nvPr userDrawn="1"/>
        </p:nvSpPr>
        <p:spPr>
          <a:xfrm>
            <a:off x="410547" y="6323741"/>
            <a:ext cx="359229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r>
              <a:rPr lang="en-IN" sz="1100">
                <a:solidFill>
                  <a:schemeClr val="tx2"/>
                </a:solidFill>
                <a:latin typeface="Teva Sans" panose="020B0604030202020203" pitchFamily="34" charset="0"/>
                <a:sym typeface="Teva Sans" panose="020B0604030202020203" pitchFamily="34" charset="0"/>
              </a:rPr>
              <a:t>| </a:t>
            </a:r>
            <a:fld id="{21A7C526-AA55-412F-AC7A-F24305428531}" type="slidenum">
              <a:rPr lang="en-IN" sz="1100" smtClean="0">
                <a:solidFill>
                  <a:schemeClr val="tx2"/>
                </a:solidFill>
                <a:latin typeface="Teva Sans" panose="020B0604030202020203" pitchFamily="34" charset="0"/>
                <a:sym typeface="Teva Sans" panose="020B0604030202020203" pitchFamily="34" charset="0"/>
              </a:rPr>
              <a:pPr algn="l"/>
              <a:t>‹#›</a:t>
            </a:fld>
            <a:r>
              <a:rPr lang="en-IN" sz="1100">
                <a:solidFill>
                  <a:schemeClr val="tx2"/>
                </a:solidFill>
                <a:latin typeface="Teva Sans" panose="020B0604030202020203" pitchFamily="34" charset="0"/>
                <a:sym typeface="Teva Sans" panose="020B0604030202020203" pitchFamily="34" charset="0"/>
              </a:rPr>
              <a:t> |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707E2935-FAA8-44DC-A253-C4D9C84FFA8D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43" y="6386714"/>
            <a:ext cx="2027756" cy="3201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962C93-2D5E-4571-85C1-0E4F405B71E8}"/>
              </a:ext>
            </a:extLst>
          </p:cNvPr>
          <p:cNvSpPr/>
          <p:nvPr userDrawn="1"/>
        </p:nvSpPr>
        <p:spPr>
          <a:xfrm>
            <a:off x="4661075" y="6333266"/>
            <a:ext cx="2899393" cy="365760"/>
          </a:xfrm>
          <a:prstGeom prst="rect">
            <a:avLst/>
          </a:prstGeom>
        </p:spPr>
        <p:txBody>
          <a:bodyPr vert="horz" lIns="0" tIns="0" rIns="0" bIns="0" rtlCol="0" anchor="ctr"/>
          <a:lstStyle/>
          <a:p>
            <a:pPr lvl="0" algn="ctr"/>
            <a:r>
              <a:rPr lang="en-US" sz="1100">
                <a:solidFill>
                  <a:schemeClr val="tx1">
                    <a:lumMod val="60000"/>
                    <a:lumOff val="40000"/>
                  </a:schemeClr>
                </a:solidFill>
                <a:latin typeface="Teva Sans" panose="020B0604030202020203" pitchFamily="34" charset="0"/>
                <a:sym typeface="Teva Sans" panose="020B0604030202020203" pitchFamily="34" charset="0"/>
              </a:rPr>
              <a:t>Draft - For Discussion Purposes Only</a:t>
            </a:r>
          </a:p>
        </p:txBody>
      </p:sp>
    </p:spTree>
    <p:extLst>
      <p:ext uri="{BB962C8B-B14F-4D97-AF65-F5344CB8AC3E}">
        <p14:creationId xmlns:p14="http://schemas.microsoft.com/office/powerpoint/2010/main" val="735175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Teva Sans" panose="020B0604030202020203" pitchFamily="34" charset="0"/>
          <a:ea typeface="+mj-ea"/>
          <a:cs typeface="+mj-cs"/>
          <a:sym typeface="Teva Sans" panose="020B0604030202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tx2"/>
        </a:buClr>
        <a:buFont typeface="Calibri" panose="020F0502020204030204" pitchFamily="34" charset="0"/>
        <a:buChar char="̶"/>
        <a:defRPr sz="2200" kern="1200">
          <a:solidFill>
            <a:schemeClr val="tx1"/>
          </a:solidFill>
          <a:latin typeface="Teva Sans" panose="020B0604030202020203" pitchFamily="34" charset="0"/>
          <a:ea typeface="+mn-ea"/>
          <a:cs typeface="+mn-cs"/>
          <a:sym typeface="Teva Sans" panose="020B0604030202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1"/>
        </a:buClr>
        <a:buFont typeface="Calibri" panose="020F0502020204030204" pitchFamily="34" charset="0"/>
        <a:buChar char="̶"/>
        <a:defRPr sz="2200" kern="1200">
          <a:solidFill>
            <a:schemeClr val="tx1"/>
          </a:solidFill>
          <a:latin typeface="Teva Sans" panose="020B0604030202020203" pitchFamily="34" charset="0"/>
          <a:ea typeface="+mn-ea"/>
          <a:cs typeface="+mn-cs"/>
          <a:sym typeface="Teva Sans" panose="020B0604030202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tx2"/>
        </a:buClr>
        <a:buFont typeface="Calibri" panose="020F0502020204030204" pitchFamily="34" charset="0"/>
        <a:buChar char="̶"/>
        <a:defRPr sz="2200" kern="1200">
          <a:solidFill>
            <a:schemeClr val="tx1"/>
          </a:solidFill>
          <a:latin typeface="Teva Sans" panose="020B0604030202020203" pitchFamily="34" charset="0"/>
          <a:ea typeface="+mn-ea"/>
          <a:cs typeface="+mn-cs"/>
          <a:sym typeface="Teva Sans" panose="020B0604030202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tx2"/>
        </a:buClr>
        <a:buFont typeface="Calibri" panose="020F0502020204030204" pitchFamily="34" charset="0"/>
        <a:buChar char="̶"/>
        <a:defRPr sz="2200" kern="1200">
          <a:solidFill>
            <a:schemeClr val="tx1"/>
          </a:solidFill>
          <a:latin typeface="Teva Sans" panose="020B0604030202020203" pitchFamily="34" charset="0"/>
          <a:ea typeface="+mn-ea"/>
          <a:cs typeface="+mn-cs"/>
          <a:sym typeface="Teva Sans" panose="020B0604030202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tx2"/>
        </a:buClr>
        <a:buFont typeface="Calibri" panose="020F0502020204030204" pitchFamily="34" charset="0"/>
        <a:buChar char="̶"/>
        <a:defRPr sz="2200" kern="1200">
          <a:solidFill>
            <a:schemeClr val="tx1"/>
          </a:solidFill>
          <a:latin typeface="Teva Sans" panose="020B0604030202020203" pitchFamily="34" charset="0"/>
          <a:ea typeface="+mn-ea"/>
          <a:cs typeface="+mn-cs"/>
          <a:sym typeface="Teva Sans" panose="020B0604030202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84">
          <p15:clr>
            <a:srgbClr val="F26B43"/>
          </p15:clr>
        </p15:guide>
        <p15:guide id="2" pos="240">
          <p15:clr>
            <a:srgbClr val="F26B43"/>
          </p15:clr>
        </p15:guide>
        <p15:guide id="3" pos="7440">
          <p15:clr>
            <a:srgbClr val="F26B43"/>
          </p15:clr>
        </p15:guide>
        <p15:guide id="4" orient="horz" pos="382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22817A9-70E9-42BF-90EB-0C3741A288BE}"/>
              </a:ext>
            </a:extLst>
          </p:cNvPr>
          <p:cNvSpPr/>
          <p:nvPr userDrawn="1"/>
        </p:nvSpPr>
        <p:spPr>
          <a:xfrm>
            <a:off x="3048" y="-1"/>
            <a:ext cx="12188952" cy="9630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86CFB2-438C-45F5-9C3C-0202F4A12863}"/>
              </a:ext>
            </a:extLst>
          </p:cNvPr>
          <p:cNvSpPr/>
          <p:nvPr userDrawn="1"/>
        </p:nvSpPr>
        <p:spPr>
          <a:xfrm>
            <a:off x="3048" y="6305634"/>
            <a:ext cx="12188952" cy="5523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>
              <a:solidFill>
                <a:schemeClr val="bg1"/>
              </a:solidFill>
            </a:endParaRPr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FF02BE-D5C6-41AD-9BD3-644BD9971E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3913528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think-cell Slide" r:id="rId17" imgW="592" imgH="591" progId="TCLayout.ActiveDocument.1">
                  <p:embed/>
                </p:oleObj>
              </mc:Choice>
              <mc:Fallback>
                <p:oleObj name="think-cell Slide" r:id="rId17" imgW="592" imgH="59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FF02BE-D5C6-41AD-9BD3-644BD9971E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" y="431800"/>
            <a:ext cx="11795760" cy="533400"/>
          </a:xfrm>
          <a:prstGeom prst="rect">
            <a:avLst/>
          </a:prstGeom>
        </p:spPr>
        <p:txBody>
          <a:bodyPr vert="horz" lIns="0" tIns="0" rIns="0" bIns="9144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" y="1135781"/>
            <a:ext cx="11795760" cy="5974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98120" y="6488379"/>
            <a:ext cx="484029" cy="196893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057445" y="6500606"/>
            <a:ext cx="462306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© 2023 KPMG LLP, a Delaware limited liability partnership and a member firm of the KPMG global organization of independent member firms affiliated with KPMG International Limited, a private English company limited by guarantee. All rights reserved. NDP397153-3A</a:t>
            </a:r>
          </a:p>
        </p:txBody>
      </p:sp>
      <p:sp>
        <p:nvSpPr>
          <p:cNvPr id="29" name="Shape 8"/>
          <p:cNvSpPr txBox="1">
            <a:spLocks/>
          </p:cNvSpPr>
          <p:nvPr userDrawn="1"/>
        </p:nvSpPr>
        <p:spPr>
          <a:xfrm>
            <a:off x="11751394" y="6555110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sz="1000" smtClean="0">
                <a:solidFill>
                  <a:schemeClr val="accent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US" sz="1000">
              <a:solidFill>
                <a:schemeClr val="accent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2DB67A-F6C1-4F35-AF07-6FD83FB09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6"/>
            </p:custDataLst>
          </p:nvPr>
        </p:nvSpPr>
        <p:spPr>
          <a:xfrm>
            <a:off x="7827037" y="6592939"/>
            <a:ext cx="3693669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>
                    <a:lumMod val="65000"/>
                  </a:schemeClr>
                </a:solidFill>
              </a:defRPr>
            </a:lvl1pPr>
            <a:lvl2pPr defTabSz="457200"/>
            <a:lvl3pPr defTabSz="457200"/>
            <a:lvl4pPr defTabSz="457200"/>
            <a:lvl5pPr defTabSz="457200"/>
            <a:lvl6pPr defTabSz="457200"/>
            <a:lvl7pPr defTabSz="457200"/>
            <a:lvl8pPr defTabSz="457200"/>
            <a:lvl9pPr defTabSz="457200"/>
          </a:lstStyle>
          <a:p>
            <a:pPr lvl="0" algn="r"/>
            <a:r>
              <a:rPr lang="en-US" b="1" noProof="0">
                <a:solidFill>
                  <a:schemeClr val="tx2"/>
                </a:solidFill>
              </a:rPr>
              <a:t>With you every step of the way</a:t>
            </a:r>
            <a:endParaRPr lang="en-GB" b="1" noProof="0">
              <a:solidFill>
                <a:schemeClr val="tx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51DE26-E425-45B6-8331-F39769B3C5C5}"/>
              </a:ext>
            </a:extLst>
          </p:cNvPr>
          <p:cNvCxnSpPr>
            <a:cxnSpLocks/>
          </p:cNvCxnSpPr>
          <p:nvPr userDrawn="1"/>
        </p:nvCxnSpPr>
        <p:spPr>
          <a:xfrm>
            <a:off x="11683507" y="6535860"/>
            <a:ext cx="0" cy="149412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ED97EB1-C058-4D68-9B1D-694058743453}"/>
              </a:ext>
            </a:extLst>
          </p:cNvPr>
          <p:cNvCxnSpPr>
            <a:cxnSpLocks/>
          </p:cNvCxnSpPr>
          <p:nvPr userDrawn="1"/>
        </p:nvCxnSpPr>
        <p:spPr>
          <a:xfrm>
            <a:off x="0" y="965200"/>
            <a:ext cx="12188952" cy="0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7953F51-70BA-4AA7-B6F9-900C5218728F}"/>
              </a:ext>
            </a:extLst>
          </p:cNvPr>
          <p:cNvCxnSpPr>
            <a:cxnSpLocks/>
          </p:cNvCxnSpPr>
          <p:nvPr userDrawn="1"/>
        </p:nvCxnSpPr>
        <p:spPr>
          <a:xfrm>
            <a:off x="0" y="6305635"/>
            <a:ext cx="12188952" cy="0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255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9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75000"/>
        </a:lnSpc>
        <a:spcBef>
          <a:spcPts val="60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700"/>
        </a:lnSpc>
        <a:spcBef>
          <a:spcPts val="0"/>
        </a:spcBef>
        <a:spcAft>
          <a:spcPts val="600"/>
        </a:spcAft>
        <a:buFontTx/>
        <a:buNone/>
        <a:defRPr sz="1600" b="0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2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71913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6pPr>
      <a:lvl7pPr marL="8969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7pPr>
      <a:lvl8pPr marL="10747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1257300" indent="-1825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02">
          <p15:clr>
            <a:srgbClr val="F26B43"/>
          </p15:clr>
        </p15:guide>
        <p15:guide id="2" pos="627">
          <p15:clr>
            <a:srgbClr val="F26B43"/>
          </p15:clr>
        </p15:guide>
        <p15:guide id="3" pos="7055">
          <p15:clr>
            <a:srgbClr val="F26B43"/>
          </p15:clr>
        </p15:guide>
        <p15:guide id="4" orient="horz" pos="838">
          <p15:clr>
            <a:srgbClr val="F26B43"/>
          </p15:clr>
        </p15:guide>
        <p15:guide id="5" orient="horz" pos="612">
          <p15:clr>
            <a:srgbClr val="F26B43"/>
          </p15:clr>
        </p15:guide>
        <p15:guide id="6" orient="horz" pos="27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5362" y="1330325"/>
            <a:ext cx="10200683" cy="4546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Shape 8"/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accent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>
              <a:solidFill>
                <a:schemeClr val="accent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4" y="6266997"/>
            <a:ext cx="466751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2023 KPMG LLP, a Delaware limited liability partnership and a member firm of the KPMG global organization of independent member firms affiliated with KPMG International Limited, a private English company limited by guarantee. All rights reserved. NDP423389-1A</a:t>
            </a:r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9AC77B96-D96C-4FA2-858B-DEE0A3A7B7B6}"/>
              </a:ext>
            </a:extLst>
          </p:cNvPr>
          <p:cNvSpPr/>
          <p:nvPr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tx2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20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  <p:sldLayoutId id="2147483948" r:id="rId15"/>
    <p:sldLayoutId id="2147483949" r:id="rId16"/>
    <p:sldLayoutId id="2147483950" r:id="rId17"/>
    <p:sldLayoutId id="2147483951" r:id="rId18"/>
    <p:sldLayoutId id="2147483952" r:id="rId19"/>
    <p:sldLayoutId id="2147483953" r:id="rId20"/>
    <p:sldLayoutId id="2147483954" r:id="rId21"/>
    <p:sldLayoutId id="2147483955" r:id="rId22"/>
    <p:sldLayoutId id="2147483956" r:id="rId23"/>
    <p:sldLayoutId id="2147483957" r:id="rId24"/>
    <p:sldLayoutId id="2147483958" r:id="rId25"/>
    <p:sldLayoutId id="2147483959" r:id="rId26"/>
    <p:sldLayoutId id="2147483960" r:id="rId27"/>
    <p:sldLayoutId id="2147483961" r:id="rId28"/>
    <p:sldLayoutId id="2147483962" r:id="rId29"/>
    <p:sldLayoutId id="2147483963" r:id="rId30"/>
    <p:sldLayoutId id="2147483964" r:id="rId31"/>
    <p:sldLayoutId id="2147483965" r:id="rId32"/>
    <p:sldLayoutId id="2147483966" r:id="rId33"/>
    <p:sldLayoutId id="2147483967" r:id="rId34"/>
    <p:sldLayoutId id="2147483968" r:id="rId35"/>
    <p:sldLayoutId id="2147483969" r:id="rId36"/>
    <p:sldLayoutId id="2147483970" r:id="rId37"/>
    <p:sldLayoutId id="2147483971" r:id="rId38"/>
    <p:sldLayoutId id="2147483972" r:id="rId39"/>
    <p:sldLayoutId id="2147483973" r:id="rId40"/>
    <p:sldLayoutId id="2147483974" r:id="rId41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6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6pPr>
      <a:lvl7pPr marL="8969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7pPr>
      <a:lvl8pPr marL="10747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1257300" indent="-1825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02">
          <p15:clr>
            <a:srgbClr val="F26B43"/>
          </p15:clr>
        </p15:guide>
        <p15:guide id="2" pos="627">
          <p15:clr>
            <a:srgbClr val="F26B43"/>
          </p15:clr>
        </p15:guide>
        <p15:guide id="3" pos="7055">
          <p15:clr>
            <a:srgbClr val="F26B43"/>
          </p15:clr>
        </p15:guide>
        <p15:guide id="4" orient="horz" pos="838">
          <p15:clr>
            <a:srgbClr val="F26B43"/>
          </p15:clr>
        </p15:guide>
        <p15:guide id="5" orient="horz" pos="612">
          <p15:clr>
            <a:srgbClr val="F26B43"/>
          </p15:clr>
        </p15:guide>
        <p15:guide id="6" orient="horz" pos="27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5364" y="431800"/>
            <a:ext cx="10204450" cy="53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5362" y="1330325"/>
            <a:ext cx="10200683" cy="4546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Shape 8"/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900" smtClean="0">
                <a:solidFill>
                  <a:schemeClr val="accent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GB" sz="900">
              <a:solidFill>
                <a:schemeClr val="accent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885684" y="6266997"/>
            <a:ext cx="466751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2023 KPMG LLP, a Delaware limited liability partnership and a member firm of the KPMG global organization of independent member firms affiliated with KPMG International Limited, a private English company limited by guarantee. All rights reserved. NDP423389-1A</a:t>
            </a:r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9AC77B96-D96C-4FA2-858B-DEE0A3A7B7B6}"/>
              </a:ext>
            </a:extLst>
          </p:cNvPr>
          <p:cNvSpPr/>
          <p:nvPr/>
        </p:nvSpPr>
        <p:spPr>
          <a:xfrm>
            <a:off x="1003200" y="6266996"/>
            <a:ext cx="484832" cy="194706"/>
          </a:xfrm>
          <a:custGeom>
            <a:avLst/>
            <a:gdLst>
              <a:gd name="connsiteX0" fmla="*/ 480938 w 484832"/>
              <a:gd name="connsiteY0" fmla="*/ 148130 h 194706"/>
              <a:gd name="connsiteX1" fmla="*/ 455744 w 484832"/>
              <a:gd name="connsiteY1" fmla="*/ 148130 h 194706"/>
              <a:gd name="connsiteX2" fmla="*/ 459917 w 484832"/>
              <a:gd name="connsiteY2" fmla="*/ 131488 h 194706"/>
              <a:gd name="connsiteX3" fmla="*/ 409445 w 484832"/>
              <a:gd name="connsiteY3" fmla="*/ 131488 h 194706"/>
              <a:gd name="connsiteX4" fmla="*/ 405289 w 484832"/>
              <a:gd name="connsiteY4" fmla="*/ 148130 h 194706"/>
              <a:gd name="connsiteX5" fmla="*/ 380916 w 484832"/>
              <a:gd name="connsiteY5" fmla="*/ 148130 h 194706"/>
              <a:gd name="connsiteX6" fmla="*/ 380916 w 484832"/>
              <a:gd name="connsiteY6" fmla="*/ 144709 h 194706"/>
              <a:gd name="connsiteX7" fmla="*/ 382079 w 484832"/>
              <a:gd name="connsiteY7" fmla="*/ 138775 h 194706"/>
              <a:gd name="connsiteX8" fmla="*/ 418715 w 484832"/>
              <a:gd name="connsiteY8" fmla="*/ 103062 h 194706"/>
              <a:gd name="connsiteX9" fmla="*/ 433698 w 484832"/>
              <a:gd name="connsiteY9" fmla="*/ 117292 h 194706"/>
              <a:gd name="connsiteX10" fmla="*/ 463732 w 484832"/>
              <a:gd name="connsiteY10" fmla="*/ 117292 h 194706"/>
              <a:gd name="connsiteX11" fmla="*/ 461234 w 484832"/>
              <a:gd name="connsiteY11" fmla="*/ 95058 h 194706"/>
              <a:gd name="connsiteX12" fmla="*/ 425214 w 484832"/>
              <a:gd name="connsiteY12" fmla="*/ 82641 h 194706"/>
              <a:gd name="connsiteX13" fmla="*/ 380916 w 484832"/>
              <a:gd name="connsiteY13" fmla="*/ 94357 h 194706"/>
              <a:gd name="connsiteX14" fmla="*/ 380916 w 484832"/>
              <a:gd name="connsiteY14" fmla="*/ 3708 h 194706"/>
              <a:gd name="connsiteX15" fmla="*/ 480938 w 484832"/>
              <a:gd name="connsiteY15" fmla="*/ 3708 h 194706"/>
              <a:gd name="connsiteX16" fmla="*/ 421914 w 484832"/>
              <a:gd name="connsiteY16" fmla="*/ 172537 h 194706"/>
              <a:gd name="connsiteX17" fmla="*/ 405101 w 484832"/>
              <a:gd name="connsiteY17" fmla="*/ 174247 h 194706"/>
              <a:gd name="connsiteX18" fmla="*/ 380438 w 484832"/>
              <a:gd name="connsiteY18" fmla="*/ 151910 h 194706"/>
              <a:gd name="connsiteX19" fmla="*/ 427027 w 484832"/>
              <a:gd name="connsiteY19" fmla="*/ 151910 h 194706"/>
              <a:gd name="connsiteX20" fmla="*/ 364275 w 484832"/>
              <a:gd name="connsiteY20" fmla="*/ 90064 h 194706"/>
              <a:gd name="connsiteX21" fmla="*/ 364275 w 484832"/>
              <a:gd name="connsiteY21" fmla="*/ 110759 h 194706"/>
              <a:gd name="connsiteX22" fmla="*/ 350951 w 484832"/>
              <a:gd name="connsiteY22" fmla="*/ 139390 h 194706"/>
              <a:gd name="connsiteX23" fmla="*/ 349360 w 484832"/>
              <a:gd name="connsiteY23" fmla="*/ 148130 h 194706"/>
              <a:gd name="connsiteX24" fmla="*/ 334669 w 484832"/>
              <a:gd name="connsiteY24" fmla="*/ 148130 h 194706"/>
              <a:gd name="connsiteX25" fmla="*/ 347223 w 484832"/>
              <a:gd name="connsiteY25" fmla="*/ 88524 h 194706"/>
              <a:gd name="connsiteX26" fmla="*/ 304943 w 484832"/>
              <a:gd name="connsiteY26" fmla="*/ 88524 h 194706"/>
              <a:gd name="connsiteX27" fmla="*/ 267110 w 484832"/>
              <a:gd name="connsiteY27" fmla="*/ 148164 h 194706"/>
              <a:gd name="connsiteX28" fmla="*/ 264339 w 484832"/>
              <a:gd name="connsiteY28" fmla="*/ 148164 h 194706"/>
              <a:gd name="connsiteX29" fmla="*/ 264339 w 484832"/>
              <a:gd name="connsiteY29" fmla="*/ 3759 h 194706"/>
              <a:gd name="connsiteX30" fmla="*/ 364326 w 484832"/>
              <a:gd name="connsiteY30" fmla="*/ 3759 h 194706"/>
              <a:gd name="connsiteX31" fmla="*/ 308449 w 484832"/>
              <a:gd name="connsiteY31" fmla="*/ 148130 h 194706"/>
              <a:gd name="connsiteX32" fmla="*/ 293398 w 484832"/>
              <a:gd name="connsiteY32" fmla="*/ 148130 h 194706"/>
              <a:gd name="connsiteX33" fmla="*/ 316163 w 484832"/>
              <a:gd name="connsiteY33" fmla="*/ 112315 h 194706"/>
              <a:gd name="connsiteX34" fmla="*/ 247731 w 484832"/>
              <a:gd name="connsiteY34" fmla="*/ 88388 h 194706"/>
              <a:gd name="connsiteX35" fmla="*/ 222709 w 484832"/>
              <a:gd name="connsiteY35" fmla="*/ 88388 h 194706"/>
              <a:gd name="connsiteX36" fmla="*/ 205606 w 484832"/>
              <a:gd name="connsiteY36" fmla="*/ 148130 h 194706"/>
              <a:gd name="connsiteX37" fmla="*/ 179027 w 484832"/>
              <a:gd name="connsiteY37" fmla="*/ 148130 h 194706"/>
              <a:gd name="connsiteX38" fmla="*/ 203314 w 484832"/>
              <a:gd name="connsiteY38" fmla="*/ 119413 h 194706"/>
              <a:gd name="connsiteX39" fmla="*/ 199893 w 484832"/>
              <a:gd name="connsiteY39" fmla="*/ 95725 h 194706"/>
              <a:gd name="connsiteX40" fmla="*/ 167653 w 484832"/>
              <a:gd name="connsiteY40" fmla="*/ 88353 h 194706"/>
              <a:gd name="connsiteX41" fmla="*/ 147796 w 484832"/>
              <a:gd name="connsiteY41" fmla="*/ 88353 h 194706"/>
              <a:gd name="connsiteX42" fmla="*/ 147796 w 484832"/>
              <a:gd name="connsiteY42" fmla="*/ 3759 h 194706"/>
              <a:gd name="connsiteX43" fmla="*/ 247697 w 484832"/>
              <a:gd name="connsiteY43" fmla="*/ 3759 h 194706"/>
              <a:gd name="connsiteX44" fmla="*/ 231740 w 484832"/>
              <a:gd name="connsiteY44" fmla="*/ 148130 h 194706"/>
              <a:gd name="connsiteX45" fmla="*/ 242258 w 484832"/>
              <a:gd name="connsiteY45" fmla="*/ 110759 h 194706"/>
              <a:gd name="connsiteX46" fmla="*/ 242635 w 484832"/>
              <a:gd name="connsiteY46" fmla="*/ 148130 h 194706"/>
              <a:gd name="connsiteX47" fmla="*/ 158981 w 484832"/>
              <a:gd name="connsiteY47" fmla="*/ 133934 h 194706"/>
              <a:gd name="connsiteX48" fmla="*/ 158981 w 484832"/>
              <a:gd name="connsiteY48" fmla="*/ 133934 h 194706"/>
              <a:gd name="connsiteX49" fmla="*/ 155920 w 484832"/>
              <a:gd name="connsiteY49" fmla="*/ 134054 h 194706"/>
              <a:gd name="connsiteX50" fmla="*/ 152243 w 484832"/>
              <a:gd name="connsiteY50" fmla="*/ 134054 h 194706"/>
              <a:gd name="connsiteX51" fmla="*/ 145846 w 484832"/>
              <a:gd name="connsiteY51" fmla="*/ 134054 h 194706"/>
              <a:gd name="connsiteX52" fmla="*/ 148805 w 484832"/>
              <a:gd name="connsiteY52" fmla="*/ 123125 h 194706"/>
              <a:gd name="connsiteX53" fmla="*/ 150207 w 484832"/>
              <a:gd name="connsiteY53" fmla="*/ 117686 h 194706"/>
              <a:gd name="connsiteX54" fmla="*/ 153628 w 484832"/>
              <a:gd name="connsiteY54" fmla="*/ 104961 h 194706"/>
              <a:gd name="connsiteX55" fmla="*/ 157972 w 484832"/>
              <a:gd name="connsiteY55" fmla="*/ 104961 h 194706"/>
              <a:gd name="connsiteX56" fmla="*/ 162915 w 484832"/>
              <a:gd name="connsiteY56" fmla="*/ 104961 h 194706"/>
              <a:gd name="connsiteX57" fmla="*/ 178668 w 484832"/>
              <a:gd name="connsiteY57" fmla="*/ 108159 h 194706"/>
              <a:gd name="connsiteX58" fmla="*/ 178206 w 484832"/>
              <a:gd name="connsiteY58" fmla="*/ 119105 h 194706"/>
              <a:gd name="connsiteX59" fmla="*/ 159084 w 484832"/>
              <a:gd name="connsiteY59" fmla="*/ 133986 h 194706"/>
              <a:gd name="connsiteX60" fmla="*/ 131291 w 484832"/>
              <a:gd name="connsiteY60" fmla="*/ 93741 h 194706"/>
              <a:gd name="connsiteX61" fmla="*/ 129717 w 484832"/>
              <a:gd name="connsiteY61" fmla="*/ 98872 h 194706"/>
              <a:gd name="connsiteX62" fmla="*/ 115419 w 484832"/>
              <a:gd name="connsiteY62" fmla="*/ 146471 h 194706"/>
              <a:gd name="connsiteX63" fmla="*/ 114854 w 484832"/>
              <a:gd name="connsiteY63" fmla="*/ 148181 h 194706"/>
              <a:gd name="connsiteX64" fmla="*/ 67683 w 484832"/>
              <a:gd name="connsiteY64" fmla="*/ 148181 h 194706"/>
              <a:gd name="connsiteX65" fmla="*/ 64006 w 484832"/>
              <a:gd name="connsiteY65" fmla="*/ 140365 h 194706"/>
              <a:gd name="connsiteX66" fmla="*/ 114683 w 484832"/>
              <a:gd name="connsiteY66" fmla="*/ 88524 h 194706"/>
              <a:gd name="connsiteX67" fmla="*/ 82187 w 484832"/>
              <a:gd name="connsiteY67" fmla="*/ 88524 h 194706"/>
              <a:gd name="connsiteX68" fmla="*/ 42507 w 484832"/>
              <a:gd name="connsiteY68" fmla="*/ 131283 h 194706"/>
              <a:gd name="connsiteX69" fmla="*/ 55351 w 484832"/>
              <a:gd name="connsiteY69" fmla="*/ 88524 h 194706"/>
              <a:gd name="connsiteX70" fmla="*/ 31270 w 484832"/>
              <a:gd name="connsiteY70" fmla="*/ 88524 h 194706"/>
              <a:gd name="connsiteX71" fmla="*/ 31270 w 484832"/>
              <a:gd name="connsiteY71" fmla="*/ 3759 h 194706"/>
              <a:gd name="connsiteX72" fmla="*/ 131188 w 484832"/>
              <a:gd name="connsiteY72" fmla="*/ 3759 h 194706"/>
              <a:gd name="connsiteX73" fmla="*/ 377119 w 484832"/>
              <a:gd name="connsiteY73" fmla="*/ -89 h 194706"/>
              <a:gd name="connsiteX74" fmla="*/ 377119 w 484832"/>
              <a:gd name="connsiteY74" fmla="*/ 97076 h 194706"/>
              <a:gd name="connsiteX75" fmla="*/ 368140 w 484832"/>
              <a:gd name="connsiteY75" fmla="*/ 105713 h 194706"/>
              <a:gd name="connsiteX76" fmla="*/ 368140 w 484832"/>
              <a:gd name="connsiteY76" fmla="*/ -89 h 194706"/>
              <a:gd name="connsiteX77" fmla="*/ 260525 w 484832"/>
              <a:gd name="connsiteY77" fmla="*/ -89 h 194706"/>
              <a:gd name="connsiteX78" fmla="*/ 260525 w 484832"/>
              <a:gd name="connsiteY78" fmla="*/ 88388 h 194706"/>
              <a:gd name="connsiteX79" fmla="*/ 251614 w 484832"/>
              <a:gd name="connsiteY79" fmla="*/ 88388 h 194706"/>
              <a:gd name="connsiteX80" fmla="*/ 251614 w 484832"/>
              <a:gd name="connsiteY80" fmla="*/ -89 h 194706"/>
              <a:gd name="connsiteX81" fmla="*/ 143965 w 484832"/>
              <a:gd name="connsiteY81" fmla="*/ -89 h 194706"/>
              <a:gd name="connsiteX82" fmla="*/ 143965 w 484832"/>
              <a:gd name="connsiteY82" fmla="*/ 88524 h 194706"/>
              <a:gd name="connsiteX83" fmla="*/ 135071 w 484832"/>
              <a:gd name="connsiteY83" fmla="*/ 88524 h 194706"/>
              <a:gd name="connsiteX84" fmla="*/ 135071 w 484832"/>
              <a:gd name="connsiteY84" fmla="*/ -89 h 194706"/>
              <a:gd name="connsiteX85" fmla="*/ 27456 w 484832"/>
              <a:gd name="connsiteY85" fmla="*/ -89 h 194706"/>
              <a:gd name="connsiteX86" fmla="*/ 27456 w 484832"/>
              <a:gd name="connsiteY86" fmla="*/ 100907 h 194706"/>
              <a:gd name="connsiteX87" fmla="*/ -47 w 484832"/>
              <a:gd name="connsiteY87" fmla="*/ 192480 h 194706"/>
              <a:gd name="connsiteX88" fmla="*/ 24120 w 484832"/>
              <a:gd name="connsiteY88" fmla="*/ 192480 h 194706"/>
              <a:gd name="connsiteX89" fmla="*/ 36247 w 484832"/>
              <a:gd name="connsiteY89" fmla="*/ 151927 h 194706"/>
              <a:gd name="connsiteX90" fmla="*/ 39667 w 484832"/>
              <a:gd name="connsiteY90" fmla="*/ 151927 h 194706"/>
              <a:gd name="connsiteX91" fmla="*/ 59696 w 484832"/>
              <a:gd name="connsiteY91" fmla="*/ 192480 h 194706"/>
              <a:gd name="connsiteX92" fmla="*/ 89028 w 484832"/>
              <a:gd name="connsiteY92" fmla="*/ 192480 h 194706"/>
              <a:gd name="connsiteX93" fmla="*/ 69513 w 484832"/>
              <a:gd name="connsiteY93" fmla="*/ 151927 h 194706"/>
              <a:gd name="connsiteX94" fmla="*/ 113623 w 484832"/>
              <a:gd name="connsiteY94" fmla="*/ 151927 h 194706"/>
              <a:gd name="connsiteX95" fmla="*/ 101377 w 484832"/>
              <a:gd name="connsiteY95" fmla="*/ 192480 h 194706"/>
              <a:gd name="connsiteX96" fmla="*/ 127785 w 484832"/>
              <a:gd name="connsiteY96" fmla="*/ 192480 h 194706"/>
              <a:gd name="connsiteX97" fmla="*/ 139860 w 484832"/>
              <a:gd name="connsiteY97" fmla="*/ 152047 h 194706"/>
              <a:gd name="connsiteX98" fmla="*/ 145641 w 484832"/>
              <a:gd name="connsiteY98" fmla="*/ 152047 h 194706"/>
              <a:gd name="connsiteX99" fmla="*/ 145641 w 484832"/>
              <a:gd name="connsiteY99" fmla="*/ 151927 h 194706"/>
              <a:gd name="connsiteX100" fmla="*/ 204408 w 484832"/>
              <a:gd name="connsiteY100" fmla="*/ 151927 h 194706"/>
              <a:gd name="connsiteX101" fmla="*/ 192761 w 484832"/>
              <a:gd name="connsiteY101" fmla="*/ 192360 h 194706"/>
              <a:gd name="connsiteX102" fmla="*/ 219374 w 484832"/>
              <a:gd name="connsiteY102" fmla="*/ 192360 h 194706"/>
              <a:gd name="connsiteX103" fmla="*/ 230662 w 484832"/>
              <a:gd name="connsiteY103" fmla="*/ 151927 h 194706"/>
              <a:gd name="connsiteX104" fmla="*/ 242635 w 484832"/>
              <a:gd name="connsiteY104" fmla="*/ 151927 h 194706"/>
              <a:gd name="connsiteX105" fmla="*/ 242960 w 484832"/>
              <a:gd name="connsiteY105" fmla="*/ 192360 h 194706"/>
              <a:gd name="connsiteX106" fmla="*/ 265280 w 484832"/>
              <a:gd name="connsiteY106" fmla="*/ 192360 h 194706"/>
              <a:gd name="connsiteX107" fmla="*/ 290935 w 484832"/>
              <a:gd name="connsiteY107" fmla="*/ 151927 h 194706"/>
              <a:gd name="connsiteX108" fmla="*/ 307713 w 484832"/>
              <a:gd name="connsiteY108" fmla="*/ 151927 h 194706"/>
              <a:gd name="connsiteX109" fmla="*/ 299059 w 484832"/>
              <a:gd name="connsiteY109" fmla="*/ 192360 h 194706"/>
              <a:gd name="connsiteX110" fmla="*/ 325227 w 484832"/>
              <a:gd name="connsiteY110" fmla="*/ 192360 h 194706"/>
              <a:gd name="connsiteX111" fmla="*/ 333779 w 484832"/>
              <a:gd name="connsiteY111" fmla="*/ 151927 h 194706"/>
              <a:gd name="connsiteX112" fmla="*/ 348933 w 484832"/>
              <a:gd name="connsiteY112" fmla="*/ 151927 h 194706"/>
              <a:gd name="connsiteX113" fmla="*/ 359845 w 484832"/>
              <a:gd name="connsiteY113" fmla="*/ 183517 h 194706"/>
              <a:gd name="connsiteX114" fmla="*/ 397131 w 484832"/>
              <a:gd name="connsiteY114" fmla="*/ 194617 h 194706"/>
              <a:gd name="connsiteX115" fmla="*/ 445807 w 484832"/>
              <a:gd name="connsiteY115" fmla="*/ 188648 h 194706"/>
              <a:gd name="connsiteX116" fmla="*/ 454872 w 484832"/>
              <a:gd name="connsiteY116" fmla="*/ 151927 h 194706"/>
              <a:gd name="connsiteX117" fmla="*/ 484786 w 484832"/>
              <a:gd name="connsiteY117" fmla="*/ 151927 h 194706"/>
              <a:gd name="connsiteX118" fmla="*/ 484786 w 484832"/>
              <a:gd name="connsiteY118" fmla="*/ -89 h 19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484832" h="194706">
                <a:moveTo>
                  <a:pt x="480938" y="148130"/>
                </a:moveTo>
                <a:lnTo>
                  <a:pt x="455744" y="148130"/>
                </a:lnTo>
                <a:lnTo>
                  <a:pt x="459917" y="131488"/>
                </a:lnTo>
                <a:lnTo>
                  <a:pt x="409445" y="131488"/>
                </a:lnTo>
                <a:lnTo>
                  <a:pt x="405289" y="148130"/>
                </a:lnTo>
                <a:lnTo>
                  <a:pt x="380916" y="148130"/>
                </a:lnTo>
                <a:lnTo>
                  <a:pt x="380916" y="144709"/>
                </a:lnTo>
                <a:cubicBezTo>
                  <a:pt x="381293" y="142845"/>
                  <a:pt x="381618" y="140878"/>
                  <a:pt x="382079" y="138775"/>
                </a:cubicBezTo>
                <a:cubicBezTo>
                  <a:pt x="386526" y="120816"/>
                  <a:pt x="398311" y="103062"/>
                  <a:pt x="418715" y="103062"/>
                </a:cubicBezTo>
                <a:cubicBezTo>
                  <a:pt x="426771" y="103062"/>
                  <a:pt x="434792" y="106141"/>
                  <a:pt x="433698" y="117292"/>
                </a:cubicBezTo>
                <a:lnTo>
                  <a:pt x="463732" y="117292"/>
                </a:lnTo>
                <a:cubicBezTo>
                  <a:pt x="464912" y="112161"/>
                  <a:pt x="466896" y="103216"/>
                  <a:pt x="461234" y="95058"/>
                </a:cubicBezTo>
                <a:cubicBezTo>
                  <a:pt x="454821" y="86198"/>
                  <a:pt x="441942" y="82641"/>
                  <a:pt x="425214" y="82641"/>
                </a:cubicBezTo>
                <a:cubicBezTo>
                  <a:pt x="413328" y="82641"/>
                  <a:pt x="395933" y="84539"/>
                  <a:pt x="380916" y="94357"/>
                </a:cubicBezTo>
                <a:lnTo>
                  <a:pt x="380916" y="3708"/>
                </a:lnTo>
                <a:lnTo>
                  <a:pt x="480938" y="3708"/>
                </a:lnTo>
                <a:close/>
                <a:moveTo>
                  <a:pt x="421914" y="172537"/>
                </a:moveTo>
                <a:cubicBezTo>
                  <a:pt x="416372" y="173606"/>
                  <a:pt x="410745" y="174179"/>
                  <a:pt x="405101" y="174247"/>
                </a:cubicBezTo>
                <a:cubicBezTo>
                  <a:pt x="390683" y="174247"/>
                  <a:pt x="380643" y="167543"/>
                  <a:pt x="380438" y="151910"/>
                </a:cubicBezTo>
                <a:lnTo>
                  <a:pt x="427027" y="151910"/>
                </a:lnTo>
                <a:close/>
                <a:moveTo>
                  <a:pt x="364275" y="90064"/>
                </a:moveTo>
                <a:lnTo>
                  <a:pt x="364275" y="110759"/>
                </a:lnTo>
                <a:cubicBezTo>
                  <a:pt x="358044" y="119364"/>
                  <a:pt x="353522" y="129082"/>
                  <a:pt x="350951" y="139390"/>
                </a:cubicBezTo>
                <a:cubicBezTo>
                  <a:pt x="350195" y="142258"/>
                  <a:pt x="349663" y="145180"/>
                  <a:pt x="349360" y="148130"/>
                </a:cubicBezTo>
                <a:lnTo>
                  <a:pt x="334669" y="148130"/>
                </a:lnTo>
                <a:lnTo>
                  <a:pt x="347223" y="88524"/>
                </a:lnTo>
                <a:lnTo>
                  <a:pt x="304943" y="88524"/>
                </a:lnTo>
                <a:lnTo>
                  <a:pt x="267110" y="148164"/>
                </a:lnTo>
                <a:lnTo>
                  <a:pt x="264339" y="148164"/>
                </a:lnTo>
                <a:lnTo>
                  <a:pt x="264339" y="3759"/>
                </a:lnTo>
                <a:lnTo>
                  <a:pt x="364326" y="3759"/>
                </a:lnTo>
                <a:close/>
                <a:moveTo>
                  <a:pt x="308449" y="148130"/>
                </a:moveTo>
                <a:lnTo>
                  <a:pt x="293398" y="148130"/>
                </a:lnTo>
                <a:lnTo>
                  <a:pt x="316163" y="112315"/>
                </a:lnTo>
                <a:close/>
                <a:moveTo>
                  <a:pt x="247731" y="88388"/>
                </a:moveTo>
                <a:lnTo>
                  <a:pt x="222709" y="88388"/>
                </a:lnTo>
                <a:lnTo>
                  <a:pt x="205606" y="148130"/>
                </a:lnTo>
                <a:lnTo>
                  <a:pt x="179027" y="148130"/>
                </a:lnTo>
                <a:cubicBezTo>
                  <a:pt x="192538" y="143136"/>
                  <a:pt x="200765" y="133592"/>
                  <a:pt x="203314" y="119413"/>
                </a:cubicBezTo>
                <a:cubicBezTo>
                  <a:pt x="205400" y="108399"/>
                  <a:pt x="204408" y="101164"/>
                  <a:pt x="199893" y="95725"/>
                </a:cubicBezTo>
                <a:cubicBezTo>
                  <a:pt x="193154" y="87652"/>
                  <a:pt x="179642" y="88353"/>
                  <a:pt x="167653" y="88353"/>
                </a:cubicBezTo>
                <a:lnTo>
                  <a:pt x="147796" y="88353"/>
                </a:lnTo>
                <a:lnTo>
                  <a:pt x="147796" y="3759"/>
                </a:lnTo>
                <a:lnTo>
                  <a:pt x="247697" y="3759"/>
                </a:lnTo>
                <a:close/>
                <a:moveTo>
                  <a:pt x="231740" y="148130"/>
                </a:moveTo>
                <a:lnTo>
                  <a:pt x="242258" y="110759"/>
                </a:lnTo>
                <a:lnTo>
                  <a:pt x="242635" y="148130"/>
                </a:lnTo>
                <a:close/>
                <a:moveTo>
                  <a:pt x="158981" y="133934"/>
                </a:moveTo>
                <a:lnTo>
                  <a:pt x="158981" y="133934"/>
                </a:lnTo>
                <a:cubicBezTo>
                  <a:pt x="158007" y="133934"/>
                  <a:pt x="157032" y="134054"/>
                  <a:pt x="155920" y="134054"/>
                </a:cubicBezTo>
                <a:cubicBezTo>
                  <a:pt x="154466" y="134054"/>
                  <a:pt x="153320" y="134054"/>
                  <a:pt x="152243" y="134054"/>
                </a:cubicBezTo>
                <a:lnTo>
                  <a:pt x="145846" y="134054"/>
                </a:lnTo>
                <a:lnTo>
                  <a:pt x="148805" y="123125"/>
                </a:lnTo>
                <a:lnTo>
                  <a:pt x="150207" y="117686"/>
                </a:lnTo>
                <a:lnTo>
                  <a:pt x="153628" y="104961"/>
                </a:lnTo>
                <a:cubicBezTo>
                  <a:pt x="155116" y="104961"/>
                  <a:pt x="156570" y="104961"/>
                  <a:pt x="157972" y="104961"/>
                </a:cubicBezTo>
                <a:lnTo>
                  <a:pt x="162915" y="104961"/>
                </a:lnTo>
                <a:cubicBezTo>
                  <a:pt x="171467" y="104961"/>
                  <a:pt x="176718" y="105440"/>
                  <a:pt x="178668" y="108159"/>
                </a:cubicBezTo>
                <a:cubicBezTo>
                  <a:pt x="180156" y="110212"/>
                  <a:pt x="179967" y="113735"/>
                  <a:pt x="178206" y="119105"/>
                </a:cubicBezTo>
                <a:cubicBezTo>
                  <a:pt x="175196" y="128341"/>
                  <a:pt x="171364" y="133045"/>
                  <a:pt x="159084" y="133986"/>
                </a:cubicBezTo>
                <a:moveTo>
                  <a:pt x="131291" y="93741"/>
                </a:moveTo>
                <a:lnTo>
                  <a:pt x="129717" y="98872"/>
                </a:lnTo>
                <a:lnTo>
                  <a:pt x="115419" y="146471"/>
                </a:lnTo>
                <a:lnTo>
                  <a:pt x="114854" y="148181"/>
                </a:lnTo>
                <a:lnTo>
                  <a:pt x="67683" y="148181"/>
                </a:lnTo>
                <a:lnTo>
                  <a:pt x="64006" y="140365"/>
                </a:lnTo>
                <a:lnTo>
                  <a:pt x="114683" y="88524"/>
                </a:lnTo>
                <a:lnTo>
                  <a:pt x="82187" y="88524"/>
                </a:lnTo>
                <a:lnTo>
                  <a:pt x="42507" y="131283"/>
                </a:lnTo>
                <a:lnTo>
                  <a:pt x="55351" y="88524"/>
                </a:lnTo>
                <a:lnTo>
                  <a:pt x="31270" y="88524"/>
                </a:lnTo>
                <a:lnTo>
                  <a:pt x="31270" y="3759"/>
                </a:lnTo>
                <a:lnTo>
                  <a:pt x="131188" y="3759"/>
                </a:lnTo>
                <a:close/>
                <a:moveTo>
                  <a:pt x="377119" y="-89"/>
                </a:moveTo>
                <a:lnTo>
                  <a:pt x="377119" y="97076"/>
                </a:lnTo>
                <a:cubicBezTo>
                  <a:pt x="373861" y="99667"/>
                  <a:pt x="370856" y="102560"/>
                  <a:pt x="368140" y="105713"/>
                </a:cubicBezTo>
                <a:lnTo>
                  <a:pt x="368140" y="-89"/>
                </a:lnTo>
                <a:lnTo>
                  <a:pt x="260525" y="-89"/>
                </a:lnTo>
                <a:lnTo>
                  <a:pt x="260525" y="88388"/>
                </a:lnTo>
                <a:lnTo>
                  <a:pt x="251614" y="88388"/>
                </a:lnTo>
                <a:lnTo>
                  <a:pt x="251614" y="-89"/>
                </a:lnTo>
                <a:lnTo>
                  <a:pt x="143965" y="-89"/>
                </a:lnTo>
                <a:lnTo>
                  <a:pt x="143965" y="88524"/>
                </a:lnTo>
                <a:lnTo>
                  <a:pt x="135071" y="88524"/>
                </a:lnTo>
                <a:lnTo>
                  <a:pt x="135071" y="-89"/>
                </a:lnTo>
                <a:lnTo>
                  <a:pt x="27456" y="-89"/>
                </a:lnTo>
                <a:lnTo>
                  <a:pt x="27456" y="100907"/>
                </a:lnTo>
                <a:lnTo>
                  <a:pt x="-47" y="192480"/>
                </a:lnTo>
                <a:lnTo>
                  <a:pt x="24120" y="192480"/>
                </a:lnTo>
                <a:lnTo>
                  <a:pt x="36247" y="151927"/>
                </a:lnTo>
                <a:lnTo>
                  <a:pt x="39667" y="151927"/>
                </a:lnTo>
                <a:lnTo>
                  <a:pt x="59696" y="192480"/>
                </a:lnTo>
                <a:lnTo>
                  <a:pt x="89028" y="192480"/>
                </a:lnTo>
                <a:lnTo>
                  <a:pt x="69513" y="151927"/>
                </a:lnTo>
                <a:lnTo>
                  <a:pt x="113623" y="151927"/>
                </a:lnTo>
                <a:lnTo>
                  <a:pt x="101377" y="192480"/>
                </a:lnTo>
                <a:lnTo>
                  <a:pt x="127785" y="192480"/>
                </a:lnTo>
                <a:lnTo>
                  <a:pt x="139860" y="152047"/>
                </a:lnTo>
                <a:lnTo>
                  <a:pt x="145641" y="152047"/>
                </a:lnTo>
                <a:lnTo>
                  <a:pt x="145641" y="151927"/>
                </a:lnTo>
                <a:lnTo>
                  <a:pt x="204408" y="151927"/>
                </a:lnTo>
                <a:lnTo>
                  <a:pt x="192761" y="192360"/>
                </a:lnTo>
                <a:lnTo>
                  <a:pt x="219374" y="192360"/>
                </a:lnTo>
                <a:lnTo>
                  <a:pt x="230662" y="151927"/>
                </a:lnTo>
                <a:lnTo>
                  <a:pt x="242635" y="151927"/>
                </a:lnTo>
                <a:lnTo>
                  <a:pt x="242960" y="192360"/>
                </a:lnTo>
                <a:lnTo>
                  <a:pt x="265280" y="192360"/>
                </a:lnTo>
                <a:lnTo>
                  <a:pt x="290935" y="151927"/>
                </a:lnTo>
                <a:lnTo>
                  <a:pt x="307713" y="151927"/>
                </a:lnTo>
                <a:lnTo>
                  <a:pt x="299059" y="192360"/>
                </a:lnTo>
                <a:lnTo>
                  <a:pt x="325227" y="192360"/>
                </a:lnTo>
                <a:lnTo>
                  <a:pt x="333779" y="151927"/>
                </a:lnTo>
                <a:lnTo>
                  <a:pt x="348933" y="151927"/>
                </a:lnTo>
                <a:cubicBezTo>
                  <a:pt x="348334" y="164464"/>
                  <a:pt x="351533" y="175872"/>
                  <a:pt x="359845" y="183517"/>
                </a:cubicBezTo>
                <a:cubicBezTo>
                  <a:pt x="370004" y="192839"/>
                  <a:pt x="385603" y="194617"/>
                  <a:pt x="397131" y="194617"/>
                </a:cubicBezTo>
                <a:cubicBezTo>
                  <a:pt x="413526" y="194421"/>
                  <a:pt x="429850" y="192418"/>
                  <a:pt x="445807" y="188648"/>
                </a:cubicBezTo>
                <a:lnTo>
                  <a:pt x="454872" y="151927"/>
                </a:lnTo>
                <a:lnTo>
                  <a:pt x="484786" y="151927"/>
                </a:lnTo>
                <a:lnTo>
                  <a:pt x="484786" y="-89"/>
                </a:lnTo>
                <a:close/>
              </a:path>
            </a:pathLst>
          </a:custGeom>
          <a:solidFill>
            <a:schemeClr val="tx2"/>
          </a:solidFill>
          <a:ln w="168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79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96" r:id="rId19"/>
    <p:sldLayoutId id="2147483997" r:id="rId20"/>
    <p:sldLayoutId id="2147483998" r:id="rId21"/>
    <p:sldLayoutId id="2147483999" r:id="rId22"/>
    <p:sldLayoutId id="2147484000" r:id="rId23"/>
    <p:sldLayoutId id="2147484001" r:id="rId24"/>
    <p:sldLayoutId id="2147484002" r:id="rId25"/>
    <p:sldLayoutId id="2147484003" r:id="rId26"/>
    <p:sldLayoutId id="2147484004" r:id="rId27"/>
    <p:sldLayoutId id="2147484005" r:id="rId28"/>
    <p:sldLayoutId id="2147484006" r:id="rId29"/>
    <p:sldLayoutId id="2147484007" r:id="rId30"/>
    <p:sldLayoutId id="2147484008" r:id="rId31"/>
    <p:sldLayoutId id="2147484009" r:id="rId32"/>
    <p:sldLayoutId id="2147484010" r:id="rId33"/>
    <p:sldLayoutId id="2147484011" r:id="rId34"/>
    <p:sldLayoutId id="2147484012" r:id="rId35"/>
    <p:sldLayoutId id="2147484013" r:id="rId36"/>
    <p:sldLayoutId id="2147484014" r:id="rId37"/>
    <p:sldLayoutId id="2147484015" r:id="rId38"/>
    <p:sldLayoutId id="2147484016" r:id="rId39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2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71913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6pPr>
      <a:lvl7pPr marL="8969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7pPr>
      <a:lvl8pPr marL="10747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1257300" indent="-1825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02">
          <p15:clr>
            <a:srgbClr val="F26B43"/>
          </p15:clr>
        </p15:guide>
        <p15:guide id="2" pos="627">
          <p15:clr>
            <a:srgbClr val="F26B43"/>
          </p15:clr>
        </p15:guide>
        <p15:guide id="3" pos="7055">
          <p15:clr>
            <a:srgbClr val="F26B43"/>
          </p15:clr>
        </p15:guide>
        <p15:guide id="4" orient="horz" pos="838">
          <p15:clr>
            <a:srgbClr val="F26B43"/>
          </p15:clr>
        </p15:guide>
        <p15:guide id="5" orient="horz" pos="612">
          <p15:clr>
            <a:srgbClr val="F26B43"/>
          </p15:clr>
        </p15:guide>
        <p15:guide id="6" orient="horz" pos="2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EE6C-8703-4656-9D70-523796ABF0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</a:t>
            </a:r>
            <a:br>
              <a:rPr lang="en-US" dirty="0"/>
            </a:br>
            <a:r>
              <a:rPr lang="en-US" dirty="0"/>
              <a:t>Used Car Prices </a:t>
            </a:r>
            <a:br>
              <a:rPr lang="en-US" dirty="0"/>
            </a:br>
            <a:r>
              <a:rPr lang="en-US" dirty="0"/>
              <a:t>Final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E6645-3E5F-49F5-A128-C4D39D39CA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Rahul Mody, Kelsey Luo</a:t>
            </a:r>
          </a:p>
        </p:txBody>
      </p:sp>
    </p:spTree>
    <p:extLst>
      <p:ext uri="{BB962C8B-B14F-4D97-AF65-F5344CB8AC3E}">
        <p14:creationId xmlns:p14="http://schemas.microsoft.com/office/powerpoint/2010/main" val="247140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EE661-6CCD-4DBE-8420-85718A63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with Tuned Hyperparameters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39D3B-8B07-4525-922D-F624147D0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4" y="3456131"/>
            <a:ext cx="3753374" cy="2495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B92A85-10ED-4F9D-BC39-9D7510C8BCBE}"/>
              </a:ext>
            </a:extLst>
          </p:cNvPr>
          <p:cNvSpPr txBox="1"/>
          <p:nvPr/>
        </p:nvSpPr>
        <p:spPr>
          <a:xfrm>
            <a:off x="995364" y="1236171"/>
            <a:ext cx="3753374" cy="2086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500" b="1" dirty="0">
                <a:solidFill>
                  <a:schemeClr val="tx2"/>
                </a:solidFill>
              </a:rPr>
              <a:t>200 Decision trees used</a:t>
            </a:r>
          </a:p>
          <a:p>
            <a:pPr algn="l">
              <a:spcAft>
                <a:spcPts val="600"/>
              </a:spcAft>
            </a:pPr>
            <a:r>
              <a:rPr lang="en-US" sz="1500" b="1" dirty="0">
                <a:solidFill>
                  <a:schemeClr val="tx2"/>
                </a:solidFill>
              </a:rPr>
              <a:t>No max depth, no minimum number of samples for a leaf node</a:t>
            </a:r>
          </a:p>
          <a:p>
            <a:pPr algn="l">
              <a:spcAft>
                <a:spcPts val="600"/>
              </a:spcAft>
            </a:pPr>
            <a:r>
              <a:rPr lang="en-US" sz="1500" b="1" dirty="0">
                <a:solidFill>
                  <a:schemeClr val="tx2"/>
                </a:solidFill>
              </a:rPr>
              <a:t>Maximum features in a decision is 0.5 </a:t>
            </a:r>
          </a:p>
          <a:p>
            <a:pPr algn="l">
              <a:spcAft>
                <a:spcPts val="600"/>
              </a:spcAft>
            </a:pPr>
            <a:r>
              <a:rPr lang="en-US" sz="1500" b="1" dirty="0">
                <a:solidFill>
                  <a:schemeClr val="tx2"/>
                </a:solidFill>
              </a:rPr>
              <a:t>No sign of overfitting, due to original random forest strength </a:t>
            </a:r>
          </a:p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EA47DD-AAA8-4719-8413-4321F5948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407" y="2250306"/>
            <a:ext cx="4460229" cy="3701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3629AD-C85D-4C10-B565-BFC830B79DB5}"/>
              </a:ext>
            </a:extLst>
          </p:cNvPr>
          <p:cNvSpPr txBox="1"/>
          <p:nvPr/>
        </p:nvSpPr>
        <p:spPr>
          <a:xfrm>
            <a:off x="7161179" y="1174402"/>
            <a:ext cx="4035457" cy="208614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500" b="1" dirty="0">
                <a:solidFill>
                  <a:schemeClr val="tx2"/>
                </a:solidFill>
              </a:rPr>
              <a:t>New price, year, engine, and power</a:t>
            </a:r>
          </a:p>
          <a:p>
            <a:pPr algn="l">
              <a:spcAft>
                <a:spcPts val="600"/>
              </a:spcAft>
            </a:pPr>
            <a:r>
              <a:rPr lang="en-US" sz="1500" b="1" dirty="0">
                <a:solidFill>
                  <a:schemeClr val="tx2"/>
                </a:solidFill>
              </a:rPr>
              <a:t>Strong performance regardless of which features we use</a:t>
            </a:r>
          </a:p>
        </p:txBody>
      </p:sp>
    </p:spTree>
    <p:extLst>
      <p:ext uri="{BB962C8B-B14F-4D97-AF65-F5344CB8AC3E}">
        <p14:creationId xmlns:p14="http://schemas.microsoft.com/office/powerpoint/2010/main" val="2189108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E6F55-9951-44EB-B69D-A897D268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Model Findings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E4AF6-DAAE-4D50-80E7-2C0BDF291A83}"/>
              </a:ext>
            </a:extLst>
          </p:cNvPr>
          <p:cNvSpPr txBox="1"/>
          <p:nvPr/>
        </p:nvSpPr>
        <p:spPr>
          <a:xfrm>
            <a:off x="995364" y="1139018"/>
            <a:ext cx="4524903" cy="4309032"/>
          </a:xfrm>
          <a:prstGeom prst="rect">
            <a:avLst/>
          </a:prstGeom>
          <a:solidFill>
            <a:schemeClr val="accent2"/>
          </a:solidFill>
        </p:spPr>
        <p:txBody>
          <a:bodyPr wrap="square" lIns="180000" tIns="274320" rIns="180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3600" b="1" dirty="0">
                <a:solidFill>
                  <a:schemeClr val="bg1"/>
                </a:solidFill>
                <a:latin typeface="KPMG Bold"/>
              </a:rPr>
              <a:t>01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PMG 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 what? 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solidFill>
                  <a:schemeClr val="bg1"/>
                </a:solidFill>
                <a:latin typeface="Arial"/>
              </a:rPr>
              <a:t>We can now use the random forest model to determine the price of a used car</a:t>
            </a:r>
          </a:p>
          <a:p>
            <a:pPr marL="17145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1400" dirty="0">
                <a:solidFill>
                  <a:schemeClr val="bg1"/>
                </a:solidFill>
                <a:latin typeface="Arial"/>
              </a:rPr>
              <a:t>Some features are more important than others, but the model does not rely on one particular feature </a:t>
            </a:r>
          </a:p>
          <a:p>
            <a:pPr marL="628650" lvl="1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1400" dirty="0">
                <a:solidFill>
                  <a:schemeClr val="bg1"/>
                </a:solidFill>
                <a:latin typeface="Arial"/>
              </a:rPr>
              <a:t>Can apply analysis with missing features, with still roughly a strong performance </a:t>
            </a:r>
          </a:p>
          <a:p>
            <a:pPr marL="17145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1400" dirty="0">
                <a:solidFill>
                  <a:schemeClr val="bg1"/>
                </a:solidFill>
                <a:latin typeface="Arial"/>
              </a:rPr>
              <a:t>Low chance of overfitting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rgbClr val="FFFFFF"/>
              </a:solid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4085AD-756C-4AAA-8D9B-5BD50FD44866}"/>
              </a:ext>
            </a:extLst>
          </p:cNvPr>
          <p:cNvSpPr txBox="1"/>
          <p:nvPr/>
        </p:nvSpPr>
        <p:spPr>
          <a:xfrm>
            <a:off x="6583364" y="1139018"/>
            <a:ext cx="4524903" cy="4309032"/>
          </a:xfrm>
          <a:prstGeom prst="rect">
            <a:avLst/>
          </a:prstGeom>
          <a:solidFill>
            <a:schemeClr val="accent2"/>
          </a:solidFill>
        </p:spPr>
        <p:txBody>
          <a:bodyPr wrap="square" lIns="180000" tIns="274320" rIns="180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3600" b="1" dirty="0">
                <a:solidFill>
                  <a:schemeClr val="bg1"/>
                </a:solidFill>
                <a:latin typeface="KPMG Bold"/>
              </a:rPr>
              <a:t>02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PMG 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Moving Forward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solidFill>
                  <a:srgbClr val="FFFFFF"/>
                </a:solidFill>
                <a:latin typeface="Arial"/>
              </a:rPr>
              <a:t>Based on data, we can increase price for profits or decrease to increase demand 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solidFill>
                  <a:srgbClr val="FFFFFF"/>
                </a:solidFill>
                <a:latin typeface="Arial"/>
              </a:rPr>
              <a:t>Risk: Must be careful in which data this works for; would only work for data relevant to the same year. Worth a 3</a:t>
            </a:r>
            <a:r>
              <a:rPr lang="en-GB" sz="1400" baseline="30000" dirty="0">
                <a:solidFill>
                  <a:srgbClr val="FFFFFF"/>
                </a:solidFill>
                <a:latin typeface="Arial"/>
              </a:rPr>
              <a:t>rd</a:t>
            </a:r>
            <a:r>
              <a:rPr lang="en-GB" sz="1400" dirty="0">
                <a:solidFill>
                  <a:srgbClr val="FFFFFF"/>
                </a:solidFill>
                <a:latin typeface="Arial"/>
              </a:rPr>
              <a:t> dataset to look at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solidFill>
                  <a:srgbClr val="FFFFFF"/>
                </a:solidFill>
                <a:latin typeface="Arial"/>
              </a:rPr>
              <a:t>The data could be better suited in a non-linear relationship, which has not been captured in these models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solidFill>
                  <a:srgbClr val="FFFFFF"/>
                </a:solidFill>
                <a:latin typeface="Arial"/>
              </a:rPr>
              <a:t>Deeper dive into feature importance, and what variables may be more important to look into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400" dirty="0">
              <a:solidFill>
                <a:srgbClr val="FFFFFF"/>
              </a:solidFill>
              <a:latin typeface="Arial"/>
            </a:endParaRPr>
          </a:p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403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DC161D-475D-40EC-9BF2-429449C10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5252400" cy="2367199"/>
          </a:xfrm>
        </p:spPr>
        <p:txBody>
          <a:bodyPr anchor="ctr"/>
          <a:lstStyle/>
          <a:p>
            <a:r>
              <a:rPr lang="en-US" dirty="0"/>
              <a:t>Thank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4039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485BC1-A217-4563-8029-60DA93877AD1}"/>
              </a:ext>
            </a:extLst>
          </p:cNvPr>
          <p:cNvSpPr/>
          <p:nvPr/>
        </p:nvSpPr>
        <p:spPr>
          <a:xfrm>
            <a:off x="6999514" y="5965371"/>
            <a:ext cx="4528457" cy="75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875994-3C83-4FE9-BCCD-E05BA2E0CC10}"/>
              </a:ext>
            </a:extLst>
          </p:cNvPr>
          <p:cNvSpPr/>
          <p:nvPr/>
        </p:nvSpPr>
        <p:spPr>
          <a:xfrm>
            <a:off x="0" y="0"/>
            <a:ext cx="7146235" cy="6858000"/>
          </a:xfrm>
          <a:prstGeom prst="rect">
            <a:avLst/>
          </a:prstGeom>
          <a:gradFill>
            <a:gsLst>
              <a:gs pos="0">
                <a:srgbClr val="7213EA"/>
              </a:gs>
              <a:gs pos="100000">
                <a:srgbClr val="1E49E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1A2FBD-E8D6-442D-8C1A-FAAC4B873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400" y="2949348"/>
            <a:ext cx="3239771" cy="533400"/>
          </a:xfrm>
        </p:spPr>
        <p:txBody>
          <a:bodyPr anchor="b"/>
          <a:lstStyle/>
          <a:p>
            <a:r>
              <a:rPr lang="en-US" sz="660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1286812F-B873-41C4-AADA-AE682E177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899907"/>
              </p:ext>
            </p:extLst>
          </p:nvPr>
        </p:nvGraphicFramePr>
        <p:xfrm>
          <a:off x="5125795" y="689641"/>
          <a:ext cx="6037680" cy="51342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9909">
                  <a:extLst>
                    <a:ext uri="{9D8B030D-6E8A-4147-A177-3AD203B41FA5}">
                      <a16:colId xmlns:a16="http://schemas.microsoft.com/office/drawing/2014/main" val="2304309990"/>
                    </a:ext>
                  </a:extLst>
                </a:gridCol>
                <a:gridCol w="4047771">
                  <a:extLst>
                    <a:ext uri="{9D8B030D-6E8A-4147-A177-3AD203B41FA5}">
                      <a16:colId xmlns:a16="http://schemas.microsoft.com/office/drawing/2014/main" val="1500843774"/>
                    </a:ext>
                  </a:extLst>
                </a:gridCol>
              </a:tblGrid>
              <a:tr h="597109">
                <a:tc>
                  <a:txBody>
                    <a:bodyPr/>
                    <a:lstStyle/>
                    <a:p>
                      <a:pPr lvl="0"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365760" marR="3657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338D"/>
                          </a:solidFill>
                        </a:rPr>
                        <a:t>Executive Summary</a:t>
                      </a:r>
                      <a:endParaRPr lang="en-US" sz="1600" dirty="0"/>
                    </a:p>
                  </a:txBody>
                  <a:tcPr marL="365760" marR="3657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513152"/>
                  </a:ext>
                </a:extLst>
              </a:tr>
              <a:tr h="664053">
                <a:tc>
                  <a:txBody>
                    <a:bodyPr/>
                    <a:lstStyle/>
                    <a:p>
                      <a:pPr lvl="0"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365760" marR="3657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338D"/>
                          </a:solidFill>
                        </a:rPr>
                        <a:t>Business Problem Overview &amp; Solution Design</a:t>
                      </a:r>
                      <a:endParaRPr 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marL="365760" marR="3657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10512"/>
                  </a:ext>
                </a:extLst>
              </a:tr>
              <a:tr h="664053">
                <a:tc>
                  <a:txBody>
                    <a:bodyPr/>
                    <a:lstStyle/>
                    <a:p>
                      <a:pPr lvl="0"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marL="365760" marR="3657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338D"/>
                          </a:solidFill>
                        </a:rPr>
                        <a:t>Data Preprocessing</a:t>
                      </a:r>
                      <a:endParaRPr 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marL="365760" marR="3657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634056"/>
                  </a:ext>
                </a:extLst>
              </a:tr>
              <a:tr h="664053">
                <a:tc>
                  <a:txBody>
                    <a:bodyPr/>
                    <a:lstStyle/>
                    <a:p>
                      <a:pPr lvl="0"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marL="365760" marR="3657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338D"/>
                          </a:solidFill>
                        </a:rPr>
                        <a:t>Exploratory Data Analysis</a:t>
                      </a:r>
                    </a:p>
                  </a:txBody>
                  <a:tcPr marL="365760" marR="3657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736968"/>
                  </a:ext>
                </a:extLst>
              </a:tr>
              <a:tr h="664053">
                <a:tc>
                  <a:txBody>
                    <a:bodyPr/>
                    <a:lstStyle/>
                    <a:p>
                      <a:pPr lvl="0"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marL="365760" marR="3657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338D"/>
                          </a:solidFill>
                        </a:rPr>
                        <a:t>Model Performance Summary</a:t>
                      </a:r>
                      <a:endParaRPr lang="en-US" b="0" dirty="0">
                        <a:solidFill>
                          <a:srgbClr val="00338D"/>
                        </a:solidFill>
                      </a:endParaRPr>
                    </a:p>
                  </a:txBody>
                  <a:tcPr marL="365760" marR="3657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780928"/>
                  </a:ext>
                </a:extLst>
              </a:tr>
              <a:tr h="626965">
                <a:tc>
                  <a:txBody>
                    <a:bodyPr/>
                    <a:lstStyle/>
                    <a:p>
                      <a:pPr lvl="0"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marL="365760" marR="3657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338D"/>
                          </a:solidFill>
                        </a:rPr>
                        <a:t>Random Forest </a:t>
                      </a:r>
                    </a:p>
                  </a:txBody>
                  <a:tcPr marL="365760" marR="3657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7093447"/>
                  </a:ext>
                </a:extLst>
              </a:tr>
              <a:tr h="626965">
                <a:tc>
                  <a:txBody>
                    <a:bodyPr/>
                    <a:lstStyle/>
                    <a:p>
                      <a:pPr lvl="0"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 marL="365760" marR="3657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338D"/>
                          </a:solidFill>
                        </a:rPr>
                        <a:t>Business Impact</a:t>
                      </a:r>
                    </a:p>
                  </a:txBody>
                  <a:tcPr marL="365760" marR="3657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361919"/>
                  </a:ext>
                </a:extLst>
              </a:tr>
              <a:tr h="626965">
                <a:tc>
                  <a:txBody>
                    <a:bodyPr/>
                    <a:lstStyle/>
                    <a:p>
                      <a:pPr lvl="0" algn="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365760" marR="3657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338D"/>
                          </a:solidFill>
                        </a:rPr>
                        <a:t>Q&amp;A</a:t>
                      </a:r>
                    </a:p>
                  </a:txBody>
                  <a:tcPr marL="365760" marR="3657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3936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814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22990D6-AB95-4558-945E-D91F9FAA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36B1B48-7876-4B62-B956-EB5990F00EC4}"/>
              </a:ext>
            </a:extLst>
          </p:cNvPr>
          <p:cNvSpPr txBox="1">
            <a:spLocks/>
          </p:cNvSpPr>
          <p:nvPr/>
        </p:nvSpPr>
        <p:spPr>
          <a:xfrm>
            <a:off x="1107232" y="1197487"/>
            <a:ext cx="4895867" cy="372778"/>
          </a:xfrm>
          <a:prstGeom prst="rect">
            <a:avLst/>
          </a:prstGeom>
          <a:solidFill>
            <a:srgbClr val="7213EA"/>
          </a:solidFill>
          <a:ln>
            <a:solidFill>
              <a:srgbClr val="483698"/>
            </a:solidFill>
          </a:ln>
        </p:spPr>
        <p:txBody>
          <a:bodyPr vert="horz" lIns="45720" tIns="45720" rIns="4572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747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57300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00"/>
              </a:spcAft>
            </a:pPr>
            <a:r>
              <a:rPr lang="en-US" sz="1800" dirty="0">
                <a:solidFill>
                  <a:schemeClr val="bg1"/>
                </a:solidFill>
              </a:rPr>
              <a:t>Context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C0D02E6-8374-47F4-ADFC-63F34354CD6B}"/>
              </a:ext>
            </a:extLst>
          </p:cNvPr>
          <p:cNvSpPr/>
          <p:nvPr/>
        </p:nvSpPr>
        <p:spPr>
          <a:xfrm flipH="1">
            <a:off x="6311466" y="1272023"/>
            <a:ext cx="49513" cy="4333181"/>
          </a:xfrm>
          <a:prstGeom prst="rect">
            <a:avLst/>
          </a:prstGeom>
          <a:solidFill>
            <a:srgbClr val="00338D"/>
          </a:solidFill>
          <a:ln>
            <a:solidFill>
              <a:srgbClr val="003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DE95658F-4D93-4E70-8A35-E9F191558732}"/>
              </a:ext>
            </a:extLst>
          </p:cNvPr>
          <p:cNvSpPr txBox="1">
            <a:spLocks/>
          </p:cNvSpPr>
          <p:nvPr/>
        </p:nvSpPr>
        <p:spPr>
          <a:xfrm>
            <a:off x="6608560" y="1197487"/>
            <a:ext cx="4895867" cy="372778"/>
          </a:xfrm>
          <a:prstGeom prst="rect">
            <a:avLst/>
          </a:prstGeom>
          <a:solidFill>
            <a:srgbClr val="7213EA"/>
          </a:solidFill>
          <a:ln>
            <a:solidFill>
              <a:srgbClr val="0091DA"/>
            </a:solidFill>
          </a:ln>
        </p:spPr>
        <p:txBody>
          <a:bodyPr vert="horz" lIns="45720" tIns="45720" rIns="4572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4400" indent="-284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760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4400" indent="-284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980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1600" indent="-284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45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00"/>
              </a:spcAft>
            </a:pPr>
            <a:r>
              <a:rPr lang="en-US" sz="1800" dirty="0">
                <a:solidFill>
                  <a:schemeClr val="bg1"/>
                </a:solidFill>
              </a:rPr>
              <a:t>Insights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A515B1A-8EB4-41E8-A730-E2967B31C659}"/>
              </a:ext>
            </a:extLst>
          </p:cNvPr>
          <p:cNvSpPr txBox="1"/>
          <p:nvPr/>
        </p:nvSpPr>
        <p:spPr>
          <a:xfrm>
            <a:off x="1107232" y="1560679"/>
            <a:ext cx="4895867" cy="404452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pre-owned car market</a:t>
            </a:r>
            <a:r>
              <a:rPr lang="en-US" sz="1600" dirty="0">
                <a:solidFill>
                  <a:schemeClr val="bg1"/>
                </a:solidFill>
                <a:latin typeface="Arial"/>
              </a:rPr>
              <a:t>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India is growing larger than the new car market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Arial"/>
              </a:rPr>
              <a:t>Issue lies in that pre-owned cars are difficult to price. Lots of variables at play to determine the value of a used car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Arial"/>
              </a:rPr>
              <a:t>Starting price, engine, power, number of seats, mileage per gallon, mileage, brand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schemeClr val="bg1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Important to solve in order to properly price the used car. Without a pricin</a:t>
            </a:r>
            <a:r>
              <a:rPr lang="en-US" sz="1600" dirty="0">
                <a:solidFill>
                  <a:schemeClr val="bg1"/>
                </a:solidFill>
                <a:latin typeface="Arial"/>
                <a:cs typeface="Arial" pitchFamily="34" charset="0"/>
              </a:rPr>
              <a:t>g model, you may end up undervaluing the car and leaving money on the table. 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89A"/>
              </a:buClr>
              <a:buSzPct val="100000"/>
              <a:buFont typeface="Arial" panose="020B0604020202020204" pitchFamily="34" charset="0"/>
              <a:buChar char="■"/>
              <a:tabLst/>
              <a:defRPr/>
            </a:pPr>
            <a:endParaRPr lang="en-US" sz="1600" b="1" dirty="0">
              <a:solidFill>
                <a:srgbClr val="000000"/>
              </a:solidFill>
              <a:latin typeface="Arial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89A"/>
              </a:buClr>
              <a:buSzPct val="100000"/>
              <a:buFont typeface="Arial" panose="020B0604020202020204" pitchFamily="34" charset="0"/>
              <a:buChar char="■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DFA99E2-DAEA-456E-AA4D-5D87A59D0130}"/>
              </a:ext>
            </a:extLst>
          </p:cNvPr>
          <p:cNvSpPr txBox="1"/>
          <p:nvPr/>
        </p:nvSpPr>
        <p:spPr>
          <a:xfrm>
            <a:off x="6608560" y="1570265"/>
            <a:ext cx="4895867" cy="404452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algn="ctr">
              <a:spcBef>
                <a:spcPts val="600"/>
              </a:spcBef>
              <a:buClr>
                <a:srgbClr val="97989A"/>
              </a:buClr>
              <a:buSzPct val="100000"/>
              <a:defRPr/>
            </a:pPr>
            <a:endParaRPr lang="en-US" sz="1600" dirty="0">
              <a:solidFill>
                <a:schemeClr val="bg1"/>
              </a:solidFill>
              <a:latin typeface="Arial"/>
            </a:endParaRPr>
          </a:p>
          <a:p>
            <a:pPr marL="285750" indent="-285750" algn="ctr">
              <a:spcBef>
                <a:spcPts val="6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Arial"/>
              </a:rPr>
              <a:t>Used random forest regression to predict the price of a used car, given all its features </a:t>
            </a:r>
          </a:p>
          <a:p>
            <a:pPr marL="285750" indent="-285750" algn="ctr">
              <a:spcBef>
                <a:spcPts val="6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Arial"/>
            </a:endParaRPr>
          </a:p>
          <a:p>
            <a:pPr marL="342900" indent="-342900">
              <a:spcBef>
                <a:spcPts val="6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Arial"/>
              </a:rPr>
              <a:t>We have identified the features with the most relative importance; Cars4U can focus on these</a:t>
            </a:r>
          </a:p>
          <a:p>
            <a:pPr marL="800100" lvl="1" indent="-342900">
              <a:spcBef>
                <a:spcPts val="6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Arial"/>
              </a:rPr>
              <a:t>Marketing efforts </a:t>
            </a:r>
          </a:p>
          <a:p>
            <a:pPr marL="285750" indent="-285750">
              <a:spcBef>
                <a:spcPts val="6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Arial"/>
              </a:rPr>
              <a:t>Set prices based on data, to increase profitability and sales</a:t>
            </a:r>
          </a:p>
          <a:p>
            <a:pPr marL="742950" lvl="1" indent="-285750">
              <a:spcBef>
                <a:spcPts val="6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Arial"/>
              </a:rPr>
              <a:t>Decrease for sales or increase for more gains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89A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Arial"/>
              </a:rPr>
              <a:t>If a car is not selling, use this pricing tool to gauge why demand is low</a:t>
            </a:r>
            <a:endParaRPr lang="en-US" sz="1100" b="1" dirty="0">
              <a:solidFill>
                <a:schemeClr val="bg1"/>
              </a:solidFill>
              <a:latin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89A"/>
              </a:buClr>
              <a:buSzPct val="100000"/>
              <a:buFont typeface="Arial" panose="020B0604020202020204" pitchFamily="34" charset="0"/>
              <a:buChar char="■"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89A"/>
              </a:buClr>
              <a:buSzPct val="100000"/>
              <a:buFont typeface="Arial" panose="020B0604020202020204" pitchFamily="34" charset="0"/>
              <a:buChar char="■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5D11723-F82B-4B8B-AB65-DAC9EE348227}"/>
              </a:ext>
            </a:extLst>
          </p:cNvPr>
          <p:cNvSpPr/>
          <p:nvPr/>
        </p:nvSpPr>
        <p:spPr>
          <a:xfrm>
            <a:off x="747307" y="1101206"/>
            <a:ext cx="640177" cy="640177"/>
          </a:xfrm>
          <a:prstGeom prst="ellipse">
            <a:avLst/>
          </a:prstGeom>
          <a:solidFill>
            <a:srgbClr val="7213E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>
              <a:solidFill>
                <a:schemeClr val="bg1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B2DF28F-3881-4E68-B183-8D0FEC481023}"/>
              </a:ext>
            </a:extLst>
          </p:cNvPr>
          <p:cNvGrpSpPr/>
          <p:nvPr/>
        </p:nvGrpSpPr>
        <p:grpSpPr>
          <a:xfrm>
            <a:off x="879610" y="1251263"/>
            <a:ext cx="344735" cy="337367"/>
            <a:chOff x="8026400" y="2486025"/>
            <a:chExt cx="1485900" cy="1463676"/>
          </a:xfrm>
          <a:solidFill>
            <a:schemeClr val="bg1"/>
          </a:solidFill>
        </p:grpSpPr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D1768698-4C84-4FBF-A6DE-EB44768AE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6400" y="3697288"/>
              <a:ext cx="420688" cy="252413"/>
            </a:xfrm>
            <a:custGeom>
              <a:avLst/>
              <a:gdLst/>
              <a:ahLst/>
              <a:cxnLst>
                <a:cxn ang="0">
                  <a:pos x="0" y="88"/>
                </a:cxn>
                <a:cxn ang="0">
                  <a:pos x="245" y="159"/>
                </a:cxn>
                <a:cxn ang="0">
                  <a:pos x="265" y="120"/>
                </a:cxn>
                <a:cxn ang="0">
                  <a:pos x="19" y="0"/>
                </a:cxn>
                <a:cxn ang="0">
                  <a:pos x="0" y="88"/>
                </a:cxn>
              </a:cxnLst>
              <a:rect l="0" t="0" r="r" b="b"/>
              <a:pathLst>
                <a:path w="265" h="159">
                  <a:moveTo>
                    <a:pt x="0" y="88"/>
                  </a:moveTo>
                  <a:lnTo>
                    <a:pt x="245" y="159"/>
                  </a:lnTo>
                  <a:lnTo>
                    <a:pt x="265" y="120"/>
                  </a:lnTo>
                  <a:lnTo>
                    <a:pt x="19" y="0"/>
                  </a:lnTo>
                  <a:lnTo>
                    <a:pt x="0" y="8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4" name="Rectangle 39">
              <a:extLst>
                <a:ext uri="{FF2B5EF4-FFF2-40B4-BE49-F238E27FC236}">
                  <a16:creationId xmlns:a16="http://schemas.microsoft.com/office/drawing/2014/main" id="{646FE76B-DFAD-4298-92EE-54CF9FD37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3950" y="2959100"/>
              <a:ext cx="619125" cy="809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5" name="Rectangle 40">
              <a:extLst>
                <a:ext uri="{FF2B5EF4-FFF2-40B4-BE49-F238E27FC236}">
                  <a16:creationId xmlns:a16="http://schemas.microsoft.com/office/drawing/2014/main" id="{64D4B0D0-6A92-4E0D-A19E-0460A5212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3950" y="2770188"/>
              <a:ext cx="271463" cy="825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6" name="Freeform 41">
              <a:extLst>
                <a:ext uri="{FF2B5EF4-FFF2-40B4-BE49-F238E27FC236}">
                  <a16:creationId xmlns:a16="http://schemas.microsoft.com/office/drawing/2014/main" id="{8F693038-96F7-492B-B912-6D6CD48ED1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08950" y="2486025"/>
              <a:ext cx="1403350" cy="1339850"/>
            </a:xfrm>
            <a:custGeom>
              <a:avLst/>
              <a:gdLst/>
              <a:ahLst/>
              <a:cxnLst>
                <a:cxn ang="0">
                  <a:pos x="735" y="61"/>
                </a:cxn>
                <a:cxn ang="0">
                  <a:pos x="691" y="24"/>
                </a:cxn>
                <a:cxn ang="0">
                  <a:pos x="638" y="4"/>
                </a:cxn>
                <a:cxn ang="0">
                  <a:pos x="300" y="0"/>
                </a:cxn>
                <a:cxn ang="0">
                  <a:pos x="284" y="4"/>
                </a:cxn>
                <a:cxn ang="0">
                  <a:pos x="265" y="21"/>
                </a:cxn>
                <a:cxn ang="0">
                  <a:pos x="258" y="47"/>
                </a:cxn>
                <a:cxn ang="0">
                  <a:pos x="207" y="418"/>
                </a:cxn>
                <a:cxn ang="0">
                  <a:pos x="102" y="475"/>
                </a:cxn>
                <a:cxn ang="0">
                  <a:pos x="89" y="484"/>
                </a:cxn>
                <a:cxn ang="0">
                  <a:pos x="80" y="497"/>
                </a:cxn>
                <a:cxn ang="0">
                  <a:pos x="55" y="555"/>
                </a:cxn>
                <a:cxn ang="0">
                  <a:pos x="21" y="658"/>
                </a:cxn>
                <a:cxn ang="0">
                  <a:pos x="0" y="749"/>
                </a:cxn>
                <a:cxn ang="0">
                  <a:pos x="199" y="843"/>
                </a:cxn>
                <a:cxn ang="0">
                  <a:pos x="237" y="819"/>
                </a:cxn>
                <a:cxn ang="0">
                  <a:pos x="263" y="793"/>
                </a:cxn>
                <a:cxn ang="0">
                  <a:pos x="275" y="809"/>
                </a:cxn>
                <a:cxn ang="0">
                  <a:pos x="288" y="817"/>
                </a:cxn>
                <a:cxn ang="0">
                  <a:pos x="300" y="819"/>
                </a:cxn>
                <a:cxn ang="0">
                  <a:pos x="849" y="818"/>
                </a:cxn>
                <a:cxn ang="0">
                  <a:pos x="871" y="805"/>
                </a:cxn>
                <a:cxn ang="0">
                  <a:pos x="883" y="780"/>
                </a:cxn>
                <a:cxn ang="0">
                  <a:pos x="884" y="249"/>
                </a:cxn>
                <a:cxn ang="0">
                  <a:pos x="876" y="221"/>
                </a:cxn>
                <a:cxn ang="0">
                  <a:pos x="845" y="771"/>
                </a:cxn>
                <a:cxn ang="0">
                  <a:pos x="843" y="778"/>
                </a:cxn>
                <a:cxn ang="0">
                  <a:pos x="321" y="780"/>
                </a:cxn>
                <a:cxn ang="0">
                  <a:pos x="300" y="780"/>
                </a:cxn>
                <a:cxn ang="0">
                  <a:pos x="297" y="776"/>
                </a:cxn>
                <a:cxn ang="0">
                  <a:pos x="296" y="751"/>
                </a:cxn>
                <a:cxn ang="0">
                  <a:pos x="355" y="660"/>
                </a:cxn>
                <a:cxn ang="0">
                  <a:pos x="375" y="632"/>
                </a:cxn>
                <a:cxn ang="0">
                  <a:pos x="397" y="608"/>
                </a:cxn>
                <a:cxn ang="0">
                  <a:pos x="427" y="575"/>
                </a:cxn>
                <a:cxn ang="0">
                  <a:pos x="433" y="557"/>
                </a:cxn>
                <a:cxn ang="0">
                  <a:pos x="429" y="545"/>
                </a:cxn>
                <a:cxn ang="0">
                  <a:pos x="412" y="528"/>
                </a:cxn>
                <a:cxn ang="0">
                  <a:pos x="383" y="520"/>
                </a:cxn>
                <a:cxn ang="0">
                  <a:pos x="365" y="522"/>
                </a:cxn>
                <a:cxn ang="0">
                  <a:pos x="341" y="529"/>
                </a:cxn>
                <a:cxn ang="0">
                  <a:pos x="307" y="552"/>
                </a:cxn>
                <a:cxn ang="0">
                  <a:pos x="261" y="595"/>
                </a:cxn>
                <a:cxn ang="0">
                  <a:pos x="224" y="626"/>
                </a:cxn>
                <a:cxn ang="0">
                  <a:pos x="214" y="620"/>
                </a:cxn>
                <a:cxn ang="0">
                  <a:pos x="209" y="610"/>
                </a:cxn>
                <a:cxn ang="0">
                  <a:pos x="211" y="592"/>
                </a:cxn>
                <a:cxn ang="0">
                  <a:pos x="230" y="557"/>
                </a:cxn>
                <a:cxn ang="0">
                  <a:pos x="258" y="551"/>
                </a:cxn>
                <a:cxn ang="0">
                  <a:pos x="296" y="47"/>
                </a:cxn>
                <a:cxn ang="0">
                  <a:pos x="299" y="38"/>
                </a:cxn>
                <a:cxn ang="0">
                  <a:pos x="610" y="37"/>
                </a:cxn>
                <a:cxn ang="0">
                  <a:pos x="640" y="46"/>
                </a:cxn>
                <a:cxn ang="0">
                  <a:pos x="661" y="71"/>
                </a:cxn>
                <a:cxn ang="0">
                  <a:pos x="670" y="214"/>
                </a:cxn>
                <a:cxn ang="0">
                  <a:pos x="831" y="242"/>
                </a:cxn>
                <a:cxn ang="0">
                  <a:pos x="844" y="254"/>
                </a:cxn>
                <a:cxn ang="0">
                  <a:pos x="845" y="771"/>
                </a:cxn>
              </a:cxnLst>
              <a:rect l="0" t="0" r="r" b="b"/>
              <a:pathLst>
                <a:path w="884" h="844">
                  <a:moveTo>
                    <a:pt x="870" y="213"/>
                  </a:moveTo>
                  <a:lnTo>
                    <a:pt x="735" y="61"/>
                  </a:lnTo>
                  <a:lnTo>
                    <a:pt x="735" y="61"/>
                  </a:lnTo>
                  <a:lnTo>
                    <a:pt x="722" y="46"/>
                  </a:lnTo>
                  <a:lnTo>
                    <a:pt x="706" y="35"/>
                  </a:lnTo>
                  <a:lnTo>
                    <a:pt x="691" y="24"/>
                  </a:lnTo>
                  <a:lnTo>
                    <a:pt x="674" y="16"/>
                  </a:lnTo>
                  <a:lnTo>
                    <a:pt x="657" y="9"/>
                  </a:lnTo>
                  <a:lnTo>
                    <a:pt x="638" y="4"/>
                  </a:lnTo>
                  <a:lnTo>
                    <a:pt x="619" y="1"/>
                  </a:lnTo>
                  <a:lnTo>
                    <a:pt x="600" y="0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292" y="1"/>
                  </a:lnTo>
                  <a:lnTo>
                    <a:pt x="284" y="4"/>
                  </a:lnTo>
                  <a:lnTo>
                    <a:pt x="277" y="8"/>
                  </a:lnTo>
                  <a:lnTo>
                    <a:pt x="271" y="14"/>
                  </a:lnTo>
                  <a:lnTo>
                    <a:pt x="265" y="21"/>
                  </a:lnTo>
                  <a:lnTo>
                    <a:pt x="261" y="29"/>
                  </a:lnTo>
                  <a:lnTo>
                    <a:pt x="258" y="38"/>
                  </a:lnTo>
                  <a:lnTo>
                    <a:pt x="258" y="47"/>
                  </a:lnTo>
                  <a:lnTo>
                    <a:pt x="258" y="392"/>
                  </a:lnTo>
                  <a:lnTo>
                    <a:pt x="258" y="392"/>
                  </a:lnTo>
                  <a:lnTo>
                    <a:pt x="207" y="418"/>
                  </a:lnTo>
                  <a:lnTo>
                    <a:pt x="158" y="445"/>
                  </a:lnTo>
                  <a:lnTo>
                    <a:pt x="158" y="445"/>
                  </a:lnTo>
                  <a:lnTo>
                    <a:pt x="102" y="475"/>
                  </a:lnTo>
                  <a:lnTo>
                    <a:pt x="102" y="475"/>
                  </a:lnTo>
                  <a:lnTo>
                    <a:pt x="95" y="479"/>
                  </a:lnTo>
                  <a:lnTo>
                    <a:pt x="89" y="484"/>
                  </a:lnTo>
                  <a:lnTo>
                    <a:pt x="84" y="490"/>
                  </a:lnTo>
                  <a:lnTo>
                    <a:pt x="80" y="497"/>
                  </a:lnTo>
                  <a:lnTo>
                    <a:pt x="80" y="497"/>
                  </a:lnTo>
                  <a:lnTo>
                    <a:pt x="71" y="516"/>
                  </a:lnTo>
                  <a:lnTo>
                    <a:pt x="63" y="535"/>
                  </a:lnTo>
                  <a:lnTo>
                    <a:pt x="55" y="555"/>
                  </a:lnTo>
                  <a:lnTo>
                    <a:pt x="47" y="576"/>
                  </a:lnTo>
                  <a:lnTo>
                    <a:pt x="33" y="618"/>
                  </a:lnTo>
                  <a:lnTo>
                    <a:pt x="21" y="658"/>
                  </a:lnTo>
                  <a:lnTo>
                    <a:pt x="12" y="694"/>
                  </a:lnTo>
                  <a:lnTo>
                    <a:pt x="5" y="722"/>
                  </a:lnTo>
                  <a:lnTo>
                    <a:pt x="0" y="749"/>
                  </a:lnTo>
                  <a:lnTo>
                    <a:pt x="196" y="844"/>
                  </a:lnTo>
                  <a:lnTo>
                    <a:pt x="199" y="843"/>
                  </a:lnTo>
                  <a:lnTo>
                    <a:pt x="199" y="843"/>
                  </a:lnTo>
                  <a:lnTo>
                    <a:pt x="215" y="834"/>
                  </a:lnTo>
                  <a:lnTo>
                    <a:pt x="229" y="825"/>
                  </a:lnTo>
                  <a:lnTo>
                    <a:pt x="237" y="819"/>
                  </a:lnTo>
                  <a:lnTo>
                    <a:pt x="245" y="812"/>
                  </a:lnTo>
                  <a:lnTo>
                    <a:pt x="253" y="804"/>
                  </a:lnTo>
                  <a:lnTo>
                    <a:pt x="263" y="793"/>
                  </a:lnTo>
                  <a:lnTo>
                    <a:pt x="263" y="793"/>
                  </a:lnTo>
                  <a:lnTo>
                    <a:pt x="268" y="802"/>
                  </a:lnTo>
                  <a:lnTo>
                    <a:pt x="275" y="809"/>
                  </a:lnTo>
                  <a:lnTo>
                    <a:pt x="275" y="809"/>
                  </a:lnTo>
                  <a:lnTo>
                    <a:pt x="283" y="815"/>
                  </a:lnTo>
                  <a:lnTo>
                    <a:pt x="288" y="817"/>
                  </a:lnTo>
                  <a:lnTo>
                    <a:pt x="292" y="818"/>
                  </a:lnTo>
                  <a:lnTo>
                    <a:pt x="292" y="818"/>
                  </a:lnTo>
                  <a:lnTo>
                    <a:pt x="300" y="819"/>
                  </a:lnTo>
                  <a:lnTo>
                    <a:pt x="841" y="819"/>
                  </a:lnTo>
                  <a:lnTo>
                    <a:pt x="841" y="819"/>
                  </a:lnTo>
                  <a:lnTo>
                    <a:pt x="849" y="818"/>
                  </a:lnTo>
                  <a:lnTo>
                    <a:pt x="857" y="815"/>
                  </a:lnTo>
                  <a:lnTo>
                    <a:pt x="864" y="811"/>
                  </a:lnTo>
                  <a:lnTo>
                    <a:pt x="871" y="805"/>
                  </a:lnTo>
                  <a:lnTo>
                    <a:pt x="877" y="797"/>
                  </a:lnTo>
                  <a:lnTo>
                    <a:pt x="880" y="789"/>
                  </a:lnTo>
                  <a:lnTo>
                    <a:pt x="883" y="780"/>
                  </a:lnTo>
                  <a:lnTo>
                    <a:pt x="884" y="771"/>
                  </a:lnTo>
                  <a:lnTo>
                    <a:pt x="884" y="249"/>
                  </a:lnTo>
                  <a:lnTo>
                    <a:pt x="884" y="249"/>
                  </a:lnTo>
                  <a:lnTo>
                    <a:pt x="883" y="239"/>
                  </a:lnTo>
                  <a:lnTo>
                    <a:pt x="880" y="230"/>
                  </a:lnTo>
                  <a:lnTo>
                    <a:pt x="876" y="221"/>
                  </a:lnTo>
                  <a:lnTo>
                    <a:pt x="870" y="213"/>
                  </a:lnTo>
                  <a:lnTo>
                    <a:pt x="870" y="213"/>
                  </a:lnTo>
                  <a:close/>
                  <a:moveTo>
                    <a:pt x="845" y="771"/>
                  </a:moveTo>
                  <a:lnTo>
                    <a:pt x="845" y="771"/>
                  </a:lnTo>
                  <a:lnTo>
                    <a:pt x="845" y="775"/>
                  </a:lnTo>
                  <a:lnTo>
                    <a:pt x="843" y="778"/>
                  </a:lnTo>
                  <a:lnTo>
                    <a:pt x="842" y="780"/>
                  </a:lnTo>
                  <a:lnTo>
                    <a:pt x="841" y="780"/>
                  </a:lnTo>
                  <a:lnTo>
                    <a:pt x="321" y="780"/>
                  </a:lnTo>
                  <a:lnTo>
                    <a:pt x="321" y="780"/>
                  </a:lnTo>
                  <a:lnTo>
                    <a:pt x="302" y="781"/>
                  </a:lnTo>
                  <a:lnTo>
                    <a:pt x="300" y="780"/>
                  </a:lnTo>
                  <a:lnTo>
                    <a:pt x="299" y="779"/>
                  </a:lnTo>
                  <a:lnTo>
                    <a:pt x="299" y="779"/>
                  </a:lnTo>
                  <a:lnTo>
                    <a:pt x="297" y="776"/>
                  </a:lnTo>
                  <a:lnTo>
                    <a:pt x="296" y="771"/>
                  </a:lnTo>
                  <a:lnTo>
                    <a:pt x="296" y="751"/>
                  </a:lnTo>
                  <a:lnTo>
                    <a:pt x="296" y="751"/>
                  </a:lnTo>
                  <a:lnTo>
                    <a:pt x="311" y="729"/>
                  </a:lnTo>
                  <a:lnTo>
                    <a:pt x="326" y="705"/>
                  </a:lnTo>
                  <a:lnTo>
                    <a:pt x="355" y="660"/>
                  </a:lnTo>
                  <a:lnTo>
                    <a:pt x="355" y="660"/>
                  </a:lnTo>
                  <a:lnTo>
                    <a:pt x="365" y="645"/>
                  </a:lnTo>
                  <a:lnTo>
                    <a:pt x="375" y="632"/>
                  </a:lnTo>
                  <a:lnTo>
                    <a:pt x="387" y="619"/>
                  </a:lnTo>
                  <a:lnTo>
                    <a:pt x="397" y="608"/>
                  </a:lnTo>
                  <a:lnTo>
                    <a:pt x="397" y="608"/>
                  </a:lnTo>
                  <a:lnTo>
                    <a:pt x="411" y="594"/>
                  </a:lnTo>
                  <a:lnTo>
                    <a:pt x="423" y="581"/>
                  </a:lnTo>
                  <a:lnTo>
                    <a:pt x="427" y="575"/>
                  </a:lnTo>
                  <a:lnTo>
                    <a:pt x="430" y="568"/>
                  </a:lnTo>
                  <a:lnTo>
                    <a:pt x="432" y="562"/>
                  </a:lnTo>
                  <a:lnTo>
                    <a:pt x="433" y="557"/>
                  </a:lnTo>
                  <a:lnTo>
                    <a:pt x="433" y="557"/>
                  </a:lnTo>
                  <a:lnTo>
                    <a:pt x="432" y="551"/>
                  </a:lnTo>
                  <a:lnTo>
                    <a:pt x="429" y="545"/>
                  </a:lnTo>
                  <a:lnTo>
                    <a:pt x="425" y="539"/>
                  </a:lnTo>
                  <a:lnTo>
                    <a:pt x="420" y="533"/>
                  </a:lnTo>
                  <a:lnTo>
                    <a:pt x="412" y="528"/>
                  </a:lnTo>
                  <a:lnTo>
                    <a:pt x="404" y="524"/>
                  </a:lnTo>
                  <a:lnTo>
                    <a:pt x="394" y="521"/>
                  </a:lnTo>
                  <a:lnTo>
                    <a:pt x="383" y="520"/>
                  </a:lnTo>
                  <a:lnTo>
                    <a:pt x="383" y="520"/>
                  </a:lnTo>
                  <a:lnTo>
                    <a:pt x="374" y="521"/>
                  </a:lnTo>
                  <a:lnTo>
                    <a:pt x="365" y="522"/>
                  </a:lnTo>
                  <a:lnTo>
                    <a:pt x="357" y="524"/>
                  </a:lnTo>
                  <a:lnTo>
                    <a:pt x="349" y="526"/>
                  </a:lnTo>
                  <a:lnTo>
                    <a:pt x="341" y="529"/>
                  </a:lnTo>
                  <a:lnTo>
                    <a:pt x="334" y="532"/>
                  </a:lnTo>
                  <a:lnTo>
                    <a:pt x="320" y="541"/>
                  </a:lnTo>
                  <a:lnTo>
                    <a:pt x="307" y="552"/>
                  </a:lnTo>
                  <a:lnTo>
                    <a:pt x="293" y="565"/>
                  </a:lnTo>
                  <a:lnTo>
                    <a:pt x="261" y="595"/>
                  </a:lnTo>
                  <a:lnTo>
                    <a:pt x="261" y="595"/>
                  </a:lnTo>
                  <a:lnTo>
                    <a:pt x="249" y="606"/>
                  </a:lnTo>
                  <a:lnTo>
                    <a:pt x="238" y="615"/>
                  </a:lnTo>
                  <a:lnTo>
                    <a:pt x="224" y="626"/>
                  </a:lnTo>
                  <a:lnTo>
                    <a:pt x="224" y="626"/>
                  </a:lnTo>
                  <a:lnTo>
                    <a:pt x="219" y="624"/>
                  </a:lnTo>
                  <a:lnTo>
                    <a:pt x="214" y="620"/>
                  </a:lnTo>
                  <a:lnTo>
                    <a:pt x="211" y="616"/>
                  </a:lnTo>
                  <a:lnTo>
                    <a:pt x="209" y="610"/>
                  </a:lnTo>
                  <a:lnTo>
                    <a:pt x="209" y="610"/>
                  </a:lnTo>
                  <a:lnTo>
                    <a:pt x="208" y="606"/>
                  </a:lnTo>
                  <a:lnTo>
                    <a:pt x="208" y="601"/>
                  </a:lnTo>
                  <a:lnTo>
                    <a:pt x="211" y="592"/>
                  </a:lnTo>
                  <a:lnTo>
                    <a:pt x="215" y="581"/>
                  </a:lnTo>
                  <a:lnTo>
                    <a:pt x="222" y="569"/>
                  </a:lnTo>
                  <a:lnTo>
                    <a:pt x="230" y="557"/>
                  </a:lnTo>
                  <a:lnTo>
                    <a:pt x="239" y="545"/>
                  </a:lnTo>
                  <a:lnTo>
                    <a:pt x="258" y="520"/>
                  </a:lnTo>
                  <a:lnTo>
                    <a:pt x="258" y="551"/>
                  </a:lnTo>
                  <a:lnTo>
                    <a:pt x="296" y="505"/>
                  </a:lnTo>
                  <a:lnTo>
                    <a:pt x="296" y="47"/>
                  </a:lnTo>
                  <a:lnTo>
                    <a:pt x="296" y="47"/>
                  </a:lnTo>
                  <a:lnTo>
                    <a:pt x="296" y="43"/>
                  </a:lnTo>
                  <a:lnTo>
                    <a:pt x="298" y="40"/>
                  </a:lnTo>
                  <a:lnTo>
                    <a:pt x="299" y="38"/>
                  </a:lnTo>
                  <a:lnTo>
                    <a:pt x="300" y="37"/>
                  </a:lnTo>
                  <a:lnTo>
                    <a:pt x="610" y="37"/>
                  </a:lnTo>
                  <a:lnTo>
                    <a:pt x="610" y="37"/>
                  </a:lnTo>
                  <a:lnTo>
                    <a:pt x="621" y="39"/>
                  </a:lnTo>
                  <a:lnTo>
                    <a:pt x="631" y="42"/>
                  </a:lnTo>
                  <a:lnTo>
                    <a:pt x="640" y="46"/>
                  </a:lnTo>
                  <a:lnTo>
                    <a:pt x="649" y="54"/>
                  </a:lnTo>
                  <a:lnTo>
                    <a:pt x="656" y="62"/>
                  </a:lnTo>
                  <a:lnTo>
                    <a:pt x="661" y="71"/>
                  </a:lnTo>
                  <a:lnTo>
                    <a:pt x="665" y="81"/>
                  </a:lnTo>
                  <a:lnTo>
                    <a:pt x="666" y="91"/>
                  </a:lnTo>
                  <a:lnTo>
                    <a:pt x="670" y="214"/>
                  </a:lnTo>
                  <a:lnTo>
                    <a:pt x="827" y="241"/>
                  </a:lnTo>
                  <a:lnTo>
                    <a:pt x="827" y="241"/>
                  </a:lnTo>
                  <a:lnTo>
                    <a:pt x="831" y="242"/>
                  </a:lnTo>
                  <a:lnTo>
                    <a:pt x="834" y="243"/>
                  </a:lnTo>
                  <a:lnTo>
                    <a:pt x="839" y="248"/>
                  </a:lnTo>
                  <a:lnTo>
                    <a:pt x="844" y="254"/>
                  </a:lnTo>
                  <a:lnTo>
                    <a:pt x="845" y="258"/>
                  </a:lnTo>
                  <a:lnTo>
                    <a:pt x="845" y="261"/>
                  </a:lnTo>
                  <a:lnTo>
                    <a:pt x="845" y="77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7" name="Freeform 42">
              <a:extLst>
                <a:ext uri="{FF2B5EF4-FFF2-40B4-BE49-F238E27FC236}">
                  <a16:creationId xmlns:a16="http://schemas.microsoft.com/office/drawing/2014/main" id="{AC73DF30-DC72-4C3A-94EA-3ADF34C43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3963" y="3336925"/>
              <a:ext cx="519113" cy="82550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327" y="52"/>
                </a:cxn>
                <a:cxn ang="0">
                  <a:pos x="327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6"/>
                </a:cxn>
                <a:cxn ang="0">
                  <a:pos x="6" y="12"/>
                </a:cxn>
                <a:cxn ang="0">
                  <a:pos x="7" y="18"/>
                </a:cxn>
                <a:cxn ang="0">
                  <a:pos x="7" y="24"/>
                </a:cxn>
                <a:cxn ang="0">
                  <a:pos x="6" y="31"/>
                </a:cxn>
                <a:cxn ang="0">
                  <a:pos x="5" y="37"/>
                </a:cxn>
                <a:cxn ang="0">
                  <a:pos x="3" y="45"/>
                </a:cxn>
                <a:cxn ang="0">
                  <a:pos x="0" y="52"/>
                </a:cxn>
                <a:cxn ang="0">
                  <a:pos x="0" y="52"/>
                </a:cxn>
              </a:cxnLst>
              <a:rect l="0" t="0" r="r" b="b"/>
              <a:pathLst>
                <a:path w="327" h="52">
                  <a:moveTo>
                    <a:pt x="0" y="52"/>
                  </a:moveTo>
                  <a:lnTo>
                    <a:pt x="327" y="52"/>
                  </a:lnTo>
                  <a:lnTo>
                    <a:pt x="327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6"/>
                  </a:lnTo>
                  <a:lnTo>
                    <a:pt x="6" y="12"/>
                  </a:lnTo>
                  <a:lnTo>
                    <a:pt x="7" y="18"/>
                  </a:lnTo>
                  <a:lnTo>
                    <a:pt x="7" y="24"/>
                  </a:lnTo>
                  <a:lnTo>
                    <a:pt x="6" y="31"/>
                  </a:lnTo>
                  <a:lnTo>
                    <a:pt x="5" y="37"/>
                  </a:lnTo>
                  <a:lnTo>
                    <a:pt x="3" y="45"/>
                  </a:lnTo>
                  <a:lnTo>
                    <a:pt x="0" y="52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8" name="Rectangle 43">
              <a:extLst>
                <a:ext uri="{FF2B5EF4-FFF2-40B4-BE49-F238E27FC236}">
                  <a16:creationId xmlns:a16="http://schemas.microsoft.com/office/drawing/2014/main" id="{EC4F36A7-D2FB-49F7-98E2-0F7B4C71F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6163" y="3149600"/>
              <a:ext cx="696913" cy="809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9" name="Freeform 44">
              <a:extLst>
                <a:ext uri="{FF2B5EF4-FFF2-40B4-BE49-F238E27FC236}">
                  <a16:creationId xmlns:a16="http://schemas.microsoft.com/office/drawing/2014/main" id="{9472A298-54D1-4527-85CB-A6853A1EF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738" y="3529013"/>
              <a:ext cx="320675" cy="80963"/>
            </a:xfrm>
            <a:custGeom>
              <a:avLst/>
              <a:gdLst/>
              <a:ahLst/>
              <a:cxnLst>
                <a:cxn ang="0">
                  <a:pos x="18" y="22"/>
                </a:cxn>
                <a:cxn ang="0">
                  <a:pos x="18" y="22"/>
                </a:cxn>
                <a:cxn ang="0">
                  <a:pos x="0" y="51"/>
                </a:cxn>
                <a:cxn ang="0">
                  <a:pos x="202" y="51"/>
                </a:cxn>
                <a:cxn ang="0">
                  <a:pos x="202" y="0"/>
                </a:cxn>
                <a:cxn ang="0">
                  <a:pos x="35" y="0"/>
                </a:cxn>
                <a:cxn ang="0">
                  <a:pos x="35" y="0"/>
                </a:cxn>
                <a:cxn ang="0">
                  <a:pos x="26" y="11"/>
                </a:cxn>
                <a:cxn ang="0">
                  <a:pos x="18" y="22"/>
                </a:cxn>
                <a:cxn ang="0">
                  <a:pos x="18" y="22"/>
                </a:cxn>
              </a:cxnLst>
              <a:rect l="0" t="0" r="r" b="b"/>
              <a:pathLst>
                <a:path w="202" h="51">
                  <a:moveTo>
                    <a:pt x="18" y="22"/>
                  </a:moveTo>
                  <a:lnTo>
                    <a:pt x="18" y="22"/>
                  </a:lnTo>
                  <a:lnTo>
                    <a:pt x="0" y="51"/>
                  </a:lnTo>
                  <a:lnTo>
                    <a:pt x="202" y="51"/>
                  </a:lnTo>
                  <a:lnTo>
                    <a:pt x="202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26" y="11"/>
                  </a:lnTo>
                  <a:lnTo>
                    <a:pt x="18" y="22"/>
                  </a:lnTo>
                  <a:lnTo>
                    <a:pt x="18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83579612-CAA8-454E-9D5F-A4A05E6A5627}"/>
              </a:ext>
            </a:extLst>
          </p:cNvPr>
          <p:cNvSpPr/>
          <p:nvPr/>
        </p:nvSpPr>
        <p:spPr>
          <a:xfrm>
            <a:off x="11035119" y="1074540"/>
            <a:ext cx="640177" cy="640177"/>
          </a:xfrm>
          <a:prstGeom prst="ellipse">
            <a:avLst/>
          </a:prstGeom>
          <a:solidFill>
            <a:srgbClr val="7213E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>
              <a:solidFill>
                <a:schemeClr val="bg1"/>
              </a:solidFill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1CB3F50-89AE-4492-BDE6-172E1FC21260}"/>
              </a:ext>
            </a:extLst>
          </p:cNvPr>
          <p:cNvGrpSpPr/>
          <p:nvPr/>
        </p:nvGrpSpPr>
        <p:grpSpPr>
          <a:xfrm>
            <a:off x="11199814" y="1209800"/>
            <a:ext cx="347472" cy="338328"/>
            <a:chOff x="3767138" y="1258888"/>
            <a:chExt cx="533400" cy="558800"/>
          </a:xfrm>
          <a:solidFill>
            <a:schemeClr val="bg1"/>
          </a:solidFill>
        </p:grpSpPr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5E27B8FE-A5F0-4216-8335-E78941EDF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138" y="1258888"/>
              <a:ext cx="457200" cy="558800"/>
            </a:xfrm>
            <a:custGeom>
              <a:avLst/>
              <a:gdLst/>
              <a:ahLst/>
              <a:cxnLst>
                <a:cxn ang="0">
                  <a:pos x="256" y="256"/>
                </a:cxn>
                <a:cxn ang="0">
                  <a:pos x="192" y="256"/>
                </a:cxn>
                <a:cxn ang="0">
                  <a:pos x="192" y="320"/>
                </a:cxn>
                <a:cxn ang="0">
                  <a:pos x="32" y="320"/>
                </a:cxn>
                <a:cxn ang="0">
                  <a:pos x="32" y="32"/>
                </a:cxn>
                <a:cxn ang="0">
                  <a:pos x="232" y="32"/>
                </a:cxn>
                <a:cxn ang="0">
                  <a:pos x="264" y="0"/>
                </a:cxn>
                <a:cxn ang="0">
                  <a:pos x="0" y="0"/>
                </a:cxn>
                <a:cxn ang="0">
                  <a:pos x="0" y="352"/>
                </a:cxn>
                <a:cxn ang="0">
                  <a:pos x="208" y="352"/>
                </a:cxn>
                <a:cxn ang="0">
                  <a:pos x="288" y="272"/>
                </a:cxn>
                <a:cxn ang="0">
                  <a:pos x="288" y="152"/>
                </a:cxn>
                <a:cxn ang="0">
                  <a:pos x="256" y="184"/>
                </a:cxn>
                <a:cxn ang="0">
                  <a:pos x="256" y="256"/>
                </a:cxn>
              </a:cxnLst>
              <a:rect l="0" t="0" r="r" b="b"/>
              <a:pathLst>
                <a:path w="288" h="352">
                  <a:moveTo>
                    <a:pt x="256" y="256"/>
                  </a:moveTo>
                  <a:lnTo>
                    <a:pt x="192" y="256"/>
                  </a:lnTo>
                  <a:lnTo>
                    <a:pt x="192" y="320"/>
                  </a:lnTo>
                  <a:lnTo>
                    <a:pt x="32" y="320"/>
                  </a:lnTo>
                  <a:lnTo>
                    <a:pt x="32" y="32"/>
                  </a:lnTo>
                  <a:lnTo>
                    <a:pt x="232" y="32"/>
                  </a:lnTo>
                  <a:lnTo>
                    <a:pt x="264" y="0"/>
                  </a:lnTo>
                  <a:lnTo>
                    <a:pt x="0" y="0"/>
                  </a:lnTo>
                  <a:lnTo>
                    <a:pt x="0" y="352"/>
                  </a:lnTo>
                  <a:lnTo>
                    <a:pt x="208" y="352"/>
                  </a:lnTo>
                  <a:lnTo>
                    <a:pt x="288" y="272"/>
                  </a:lnTo>
                  <a:lnTo>
                    <a:pt x="288" y="152"/>
                  </a:lnTo>
                  <a:lnTo>
                    <a:pt x="256" y="184"/>
                  </a:lnTo>
                  <a:lnTo>
                    <a:pt x="256" y="2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3" name="Freeform 79">
              <a:extLst>
                <a:ext uri="{FF2B5EF4-FFF2-40B4-BE49-F238E27FC236}">
                  <a16:creationId xmlns:a16="http://schemas.microsoft.com/office/drawing/2014/main" id="{AB17E6CE-0FD5-401F-8A5D-1B362F1E5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938" y="1284288"/>
              <a:ext cx="101600" cy="101600"/>
            </a:xfrm>
            <a:custGeom>
              <a:avLst/>
              <a:gdLst/>
              <a:ahLst/>
              <a:cxnLst>
                <a:cxn ang="0">
                  <a:pos x="60" y="26"/>
                </a:cxn>
                <a:cxn ang="0">
                  <a:pos x="38" y="4"/>
                </a:cxn>
                <a:cxn ang="0">
                  <a:pos x="38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2" y="2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0" y="20"/>
                </a:cxn>
                <a:cxn ang="0">
                  <a:pos x="44" y="64"/>
                </a:cxn>
                <a:cxn ang="0">
                  <a:pos x="60" y="48"/>
                </a:cxn>
                <a:cxn ang="0">
                  <a:pos x="60" y="48"/>
                </a:cxn>
                <a:cxn ang="0">
                  <a:pos x="60" y="48"/>
                </a:cxn>
                <a:cxn ang="0">
                  <a:pos x="62" y="42"/>
                </a:cxn>
                <a:cxn ang="0">
                  <a:pos x="64" y="38"/>
                </a:cxn>
                <a:cxn ang="0">
                  <a:pos x="64" y="38"/>
                </a:cxn>
                <a:cxn ang="0">
                  <a:pos x="62" y="32"/>
                </a:cxn>
                <a:cxn ang="0">
                  <a:pos x="60" y="26"/>
                </a:cxn>
                <a:cxn ang="0">
                  <a:pos x="60" y="26"/>
                </a:cxn>
              </a:cxnLst>
              <a:rect l="0" t="0" r="r" b="b"/>
              <a:pathLst>
                <a:path w="64" h="64">
                  <a:moveTo>
                    <a:pt x="60" y="26"/>
                  </a:moveTo>
                  <a:lnTo>
                    <a:pt x="38" y="4"/>
                  </a:lnTo>
                  <a:lnTo>
                    <a:pt x="38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2" y="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0" y="20"/>
                  </a:lnTo>
                  <a:lnTo>
                    <a:pt x="44" y="64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62" y="42"/>
                  </a:lnTo>
                  <a:lnTo>
                    <a:pt x="64" y="38"/>
                  </a:lnTo>
                  <a:lnTo>
                    <a:pt x="64" y="38"/>
                  </a:lnTo>
                  <a:lnTo>
                    <a:pt x="62" y="32"/>
                  </a:lnTo>
                  <a:lnTo>
                    <a:pt x="60" y="26"/>
                  </a:lnTo>
                  <a:lnTo>
                    <a:pt x="60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4" name="Freeform 80">
              <a:extLst>
                <a:ext uri="{FF2B5EF4-FFF2-40B4-BE49-F238E27FC236}">
                  <a16:creationId xmlns:a16="http://schemas.microsoft.com/office/drawing/2014/main" id="{8B856D9D-C2DF-48B6-BAA1-BF5DFF4BE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538" y="1589088"/>
              <a:ext cx="76200" cy="76200"/>
            </a:xfrm>
            <a:custGeom>
              <a:avLst/>
              <a:gdLst/>
              <a:ahLst/>
              <a:cxnLst>
                <a:cxn ang="0">
                  <a:pos x="44" y="48"/>
                </a:cxn>
                <a:cxn ang="0">
                  <a:pos x="48" y="44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8"/>
                </a:cxn>
                <a:cxn ang="0">
                  <a:pos x="44" y="48"/>
                </a:cxn>
              </a:cxnLst>
              <a:rect l="0" t="0" r="r" b="b"/>
              <a:pathLst>
                <a:path w="48" h="48">
                  <a:moveTo>
                    <a:pt x="44" y="48"/>
                  </a:moveTo>
                  <a:lnTo>
                    <a:pt x="48" y="44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8"/>
                  </a:lnTo>
                  <a:lnTo>
                    <a:pt x="44" y="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5" name="Freeform 81">
              <a:extLst>
                <a:ext uri="{FF2B5EF4-FFF2-40B4-BE49-F238E27FC236}">
                  <a16:creationId xmlns:a16="http://schemas.microsoft.com/office/drawing/2014/main" id="{71BBA0DC-77EB-445F-AF48-E89BF6994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4938" y="1335088"/>
              <a:ext cx="304800" cy="304800"/>
            </a:xfrm>
            <a:custGeom>
              <a:avLst/>
              <a:gdLst/>
              <a:ahLst/>
              <a:cxnLst>
                <a:cxn ang="0">
                  <a:pos x="0" y="148"/>
                </a:cxn>
                <a:cxn ang="0">
                  <a:pos x="44" y="192"/>
                </a:cxn>
                <a:cxn ang="0">
                  <a:pos x="192" y="44"/>
                </a:cxn>
                <a:cxn ang="0">
                  <a:pos x="148" y="0"/>
                </a:cxn>
                <a:cxn ang="0">
                  <a:pos x="0" y="148"/>
                </a:cxn>
              </a:cxnLst>
              <a:rect l="0" t="0" r="r" b="b"/>
              <a:pathLst>
                <a:path w="192" h="192">
                  <a:moveTo>
                    <a:pt x="0" y="148"/>
                  </a:moveTo>
                  <a:lnTo>
                    <a:pt x="44" y="192"/>
                  </a:lnTo>
                  <a:lnTo>
                    <a:pt x="192" y="44"/>
                  </a:lnTo>
                  <a:lnTo>
                    <a:pt x="148" y="0"/>
                  </a:lnTo>
                  <a:lnTo>
                    <a:pt x="0" y="1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7693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7544-C333-4604-857B-1F79CE66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 Overview &amp; Solution Approach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9D09BD-76EC-4408-A155-6CBBC5111957}"/>
              </a:ext>
            </a:extLst>
          </p:cNvPr>
          <p:cNvGrpSpPr/>
          <p:nvPr/>
        </p:nvGrpSpPr>
        <p:grpSpPr>
          <a:xfrm>
            <a:off x="992186" y="1469926"/>
            <a:ext cx="2560320" cy="4309032"/>
            <a:chOff x="212675" y="1446812"/>
            <a:chExt cx="2057400" cy="43090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7E4856-D349-406C-94D2-F073BFDA9C1A}"/>
                </a:ext>
              </a:extLst>
            </p:cNvPr>
            <p:cNvSpPr txBox="1"/>
            <p:nvPr/>
          </p:nvSpPr>
          <p:spPr>
            <a:xfrm>
              <a:off x="212675" y="1446812"/>
              <a:ext cx="2057400" cy="43090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180000" tIns="274320" rIns="180000" bIns="18000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PMG Bold"/>
                  <a:ea typeface="+mn-ea"/>
                  <a:cs typeface="+mn-cs"/>
                </a:rPr>
                <a:t>01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The Problem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Struggling to price used cars given a list of features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lang="en-GB" sz="1200" dirty="0">
                <a:solidFill>
                  <a:srgbClr val="FFFFFF"/>
                </a:solidFill>
                <a:latin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Need to determine the key variables that predict the price of a used car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lang="en-GB" sz="1200" dirty="0">
                <a:solidFill>
                  <a:srgbClr val="FFFFFF"/>
                </a:solidFill>
                <a:latin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How can we use this to our advantage?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lang="en-GB" sz="1200" dirty="0">
                <a:solidFill>
                  <a:srgbClr val="FFFFFF"/>
                </a:solidFill>
                <a:latin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A8E52D5-EC8C-413A-9C6F-96462A34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485798" y="1517696"/>
              <a:ext cx="661736" cy="66173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76E0F7A-4E60-4EEB-89B8-0335DC9030F1}"/>
              </a:ext>
            </a:extLst>
          </p:cNvPr>
          <p:cNvGrpSpPr/>
          <p:nvPr/>
        </p:nvGrpSpPr>
        <p:grpSpPr>
          <a:xfrm>
            <a:off x="8639494" y="1471046"/>
            <a:ext cx="2560320" cy="4309032"/>
            <a:chOff x="4985255" y="1446812"/>
            <a:chExt cx="2057400" cy="43090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2317F7-FC5D-4EF5-9315-B316F2DCD73C}"/>
                </a:ext>
              </a:extLst>
            </p:cNvPr>
            <p:cNvSpPr txBox="1"/>
            <p:nvPr/>
          </p:nvSpPr>
          <p:spPr>
            <a:xfrm>
              <a:off x="4985255" y="1446812"/>
              <a:ext cx="2057400" cy="4309032"/>
            </a:xfrm>
            <a:prstGeom prst="rect">
              <a:avLst/>
            </a:prstGeom>
            <a:solidFill>
              <a:srgbClr val="7213EA"/>
            </a:solidFill>
          </p:spPr>
          <p:txBody>
            <a:bodyPr wrap="square" lIns="180000" tIns="274320" rIns="180000" bIns="18000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PMG Bold"/>
                  <a:ea typeface="+mn-ea"/>
                  <a:cs typeface="+mn-cs"/>
                </a:rPr>
                <a:t>03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Methodology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FFFFFF"/>
                  </a:solidFill>
                  <a:latin typeface="Arial"/>
                </a:rPr>
                <a:t>Use of linear regression, ridge regression, decision trees, and random forests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lang="en-GB" sz="1200" dirty="0">
                <a:solidFill>
                  <a:srgbClr val="FFFFFF"/>
                </a:solidFill>
                <a:latin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FFFFFF"/>
                  </a:solidFill>
                  <a:latin typeface="Arial"/>
                </a:rPr>
                <a:t>Leverage R squared and Root Mean Squared of Error to determine predictive performance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lang="en-GB" sz="1200" dirty="0">
                <a:solidFill>
                  <a:srgbClr val="FFFFFF"/>
                </a:solidFill>
                <a:latin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FFFFFF"/>
                  </a:solidFill>
                  <a:latin typeface="Arial"/>
                </a:rPr>
                <a:t>Hypertuned parameters to further our research and yield more enticing results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C7586FF-DB68-4454-9795-039F5245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316594" y="1600456"/>
              <a:ext cx="537569" cy="49621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5B5C1-094B-484B-A15B-A4A61B37A733}"/>
              </a:ext>
            </a:extLst>
          </p:cNvPr>
          <p:cNvGrpSpPr/>
          <p:nvPr/>
        </p:nvGrpSpPr>
        <p:grpSpPr>
          <a:xfrm>
            <a:off x="4899945" y="1471046"/>
            <a:ext cx="2560320" cy="4309032"/>
            <a:chOff x="2598965" y="1446813"/>
            <a:chExt cx="2057400" cy="43090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924F9E-50A3-49EA-B375-0A50CBAA06F0}"/>
                </a:ext>
              </a:extLst>
            </p:cNvPr>
            <p:cNvSpPr txBox="1"/>
            <p:nvPr/>
          </p:nvSpPr>
          <p:spPr>
            <a:xfrm>
              <a:off x="2598965" y="1446813"/>
              <a:ext cx="2057400" cy="43090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180000" tIns="274320" rIns="180000" bIns="18000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KPMG Bold"/>
                  <a:ea typeface="+mn-ea"/>
                  <a:cs typeface="+mn-cs"/>
                </a:rPr>
                <a:t>02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Approach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FFFFFF"/>
                  </a:solidFill>
                  <a:latin typeface="Arial"/>
                </a:rPr>
                <a:t>Obtain a dataset regarding used cars, its features, and its selling price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lang="en-GB" sz="1200" dirty="0">
                <a:solidFill>
                  <a:srgbClr val="FFFFFF"/>
                </a:solidFill>
                <a:latin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FFFFFF"/>
                  </a:solidFill>
                  <a:latin typeface="Arial"/>
                </a:rPr>
                <a:t>Perform exploratory analysis to determine which features correlate well with selling price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lang="en-GB" sz="1200" dirty="0">
                <a:solidFill>
                  <a:srgbClr val="FFFFFF"/>
                </a:solidFill>
                <a:latin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>
                  <a:solidFill>
                    <a:srgbClr val="FFFFFF"/>
                  </a:solidFill>
                  <a:latin typeface="Arial"/>
                </a:rPr>
                <a:t>Split data into training and testing data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GB" sz="1200" dirty="0">
                <a:solidFill>
                  <a:srgbClr val="FFFFFF"/>
                </a:solidFill>
                <a:latin typeface="Arial"/>
              </a:endParaRPr>
            </a:p>
            <a:p>
              <a:pPr>
                <a:lnSpc>
                  <a:spcPct val="110000"/>
                </a:lnSpc>
                <a:spcAft>
                  <a:spcPts val="300"/>
                </a:spcAft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Perform different forms of regression &amp; determine which one is the best fit</a:t>
              </a:r>
              <a:endParaRPr lang="en-GB" sz="1200" dirty="0">
                <a:solidFill>
                  <a:srgbClr val="FFFFFF"/>
                </a:solidFill>
                <a:latin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lang="en-GB" sz="1200" dirty="0">
                <a:solidFill>
                  <a:srgbClr val="FFFFFF"/>
                </a:solidFill>
                <a:latin typeface="Arial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41F20809-7401-493F-BC3A-C1AC11CA8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00401" y="1495742"/>
              <a:ext cx="705644" cy="705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0996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80C9C-42F9-4A41-993B-685D89BF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CCA517-3304-4361-BD72-3D4953E667B2}"/>
              </a:ext>
            </a:extLst>
          </p:cNvPr>
          <p:cNvSpPr txBox="1"/>
          <p:nvPr/>
        </p:nvSpPr>
        <p:spPr>
          <a:xfrm>
            <a:off x="995364" y="1024467"/>
            <a:ext cx="10045169" cy="533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500" b="1" dirty="0">
                <a:solidFill>
                  <a:schemeClr val="tx2"/>
                </a:solidFill>
              </a:rPr>
              <a:t>We want to clean the data so that it is ready for regression without any issues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61738F8-E1C0-47A9-BA43-1ACBFB615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055526"/>
              </p:ext>
            </p:extLst>
          </p:nvPr>
        </p:nvGraphicFramePr>
        <p:xfrm>
          <a:off x="995364" y="1354667"/>
          <a:ext cx="10850632" cy="47661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660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3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16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511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Pre-processing Steps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Why it was needed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3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2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Removed Unnecessities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Dropped the Serial Number column, and removed a row with data that is clearly 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 make the data clean and reliable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614407"/>
                  </a:ext>
                </a:extLst>
              </a:tr>
              <a:tr h="732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Added Brand column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Replaced the Name column with Brand, which is just the brand of the name column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Because there are too many unique values using the Name column. We are now able to group using just the 33 brands we have.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461023"/>
                  </a:ext>
                </a:extLst>
              </a:tr>
              <a:tr h="732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Feature Engineering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Mileage, engine, power, and seats all had some null values so we replaced them with the median of each, grouped by Brand</a:t>
                      </a:r>
                    </a:p>
                    <a:p>
                      <a:pPr marL="0" algn="ctr" defTabSz="914400" rtl="0" eaLnBrk="1" latinLnBrk="0" hangingPunct="1"/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will not read with null values. Replacing with the median is a safe bet.</a:t>
                      </a:r>
                    </a:p>
                    <a:p>
                      <a:pPr marL="0" algn="ctr" defTabSz="914400" rtl="0" eaLnBrk="1" latinLnBrk="0" hangingPunct="1"/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371057"/>
                  </a:ext>
                </a:extLst>
              </a:tr>
              <a:tr h="634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Feature Engineering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Mileage had 0 for some data, so we replaced them with the median of each, grouped by Brand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 does not make sense for a car’s mileage to be 0, so it must have meant to be null. In that case, we must do feature engineering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4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Dummy Variables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Creating dummy variables for the categorical features, such as Brand and Fuel Type. Created columns with 1’s and 0’s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Categorical features would not be accounted for in regression techniques if they are not in numerical form. Dummy variables helps solve this issue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611474"/>
                  </a:ext>
                </a:extLst>
              </a:tr>
              <a:tr h="634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Dropping 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Drop any rows where the price is not known.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Without knowing the price, the training data cannot accomplish anything as that is the dependent variable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720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584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EEF6-D348-4B23-A72B-66E51AAB9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 Results - Numerical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04C76-C25A-4082-921B-441274BA2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447" y="1145542"/>
            <a:ext cx="6351367" cy="4781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486B7-7D16-410F-809A-2419FA983BBD}"/>
              </a:ext>
            </a:extLst>
          </p:cNvPr>
          <p:cNvSpPr txBox="1"/>
          <p:nvPr/>
        </p:nvSpPr>
        <p:spPr>
          <a:xfrm>
            <a:off x="992186" y="857518"/>
            <a:ext cx="3747980" cy="4653004"/>
          </a:xfrm>
          <a:prstGeom prst="rect">
            <a:avLst/>
          </a:prstGeom>
          <a:noFill/>
        </p:spPr>
        <p:txBody>
          <a:bodyPr wrap="square" lIns="180000" tIns="274320" rIns="180000" bIns="180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400" b="1" dirty="0">
                <a:solidFill>
                  <a:schemeClr val="tx2"/>
                </a:solidFill>
                <a:latin typeface="Arial"/>
              </a:rPr>
              <a:t>Observations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solidFill>
                  <a:schemeClr val="tx2"/>
                </a:solidFill>
                <a:latin typeface="Arial"/>
              </a:rPr>
              <a:t>Power (0.79), engine (0.69), and new price (0.9) have a strong correlation with Price</a:t>
            </a:r>
          </a:p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GB" sz="1400" dirty="0">
              <a:solidFill>
                <a:schemeClr val="tx2"/>
              </a:solidFill>
              <a:latin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solidFill>
                  <a:schemeClr val="tx2"/>
                </a:solidFill>
                <a:latin typeface="Arial"/>
              </a:rPr>
              <a:t>Mileage (-0.33), KM Driven (-0.21), and seats (0.14) have a weak correlation with Price</a:t>
            </a:r>
          </a:p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lang="en-GB" sz="1400" dirty="0">
              <a:solidFill>
                <a:schemeClr val="tx2"/>
              </a:solidFill>
              <a:latin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solidFill>
                  <a:schemeClr val="tx2"/>
                </a:solidFill>
                <a:latin typeface="Arial"/>
              </a:rPr>
              <a:t>Note: Leveraged the use of logs to normalize the values across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 dirty="0">
              <a:solidFill>
                <a:schemeClr val="tx2"/>
              </a:solidFill>
              <a:latin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 dirty="0">
              <a:solidFill>
                <a:schemeClr val="tx2"/>
              </a:solidFill>
              <a:latin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 dirty="0">
              <a:solidFill>
                <a:schemeClr val="tx2"/>
              </a:solidFill>
              <a:latin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 dirty="0">
              <a:solidFill>
                <a:schemeClr val="tx2"/>
              </a:solidFill>
              <a:latin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 dirty="0">
              <a:solidFill>
                <a:schemeClr val="tx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2419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EEF6-D348-4B23-A72B-66E51AAB9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 Results - Categorical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B009C-61C7-43DA-BDBE-37BC8B9E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43" y="3227757"/>
            <a:ext cx="5889200" cy="2924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B50C54-0803-497E-A96C-CCE1D502B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794" y="1485530"/>
            <a:ext cx="4375924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63DB0D-E5A6-4457-AB98-E20D2707C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794" y="3946971"/>
            <a:ext cx="4375924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D9ADF2-61DC-4F24-B54D-AB3168585E4A}"/>
              </a:ext>
            </a:extLst>
          </p:cNvPr>
          <p:cNvSpPr txBox="1"/>
          <p:nvPr/>
        </p:nvSpPr>
        <p:spPr>
          <a:xfrm>
            <a:off x="995363" y="1049867"/>
            <a:ext cx="5810379" cy="2065865"/>
          </a:xfrm>
          <a:prstGeom prst="rect">
            <a:avLst/>
          </a:prstGeom>
          <a:noFill/>
        </p:spPr>
        <p:txBody>
          <a:bodyPr wrap="square" lIns="180000" tIns="274320" rIns="180000" bIns="180000" rtlCol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solidFill>
                  <a:schemeClr val="tx2"/>
                </a:solidFill>
                <a:latin typeface="Arial"/>
              </a:rPr>
              <a:t>Automatic cars have a higher median price than manual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Generally</a:t>
            </a:r>
            <a:r>
              <a:rPr lang="en-US" sz="14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cars owned by less people have higher median prices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solidFill>
                  <a:schemeClr val="tx2"/>
                </a:solidFill>
                <a:latin typeface="Arial"/>
              </a:rPr>
              <a:t>Diesel cars have a higher median price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solidFill>
                  <a:schemeClr val="tx2"/>
                </a:solidFill>
                <a:latin typeface="Arial"/>
              </a:rPr>
              <a:t>Location has slight differences in median price </a:t>
            </a:r>
          </a:p>
          <a:p>
            <a:pPr marL="171450" indent="-17145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4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Differential pricing among various car brands and locations </a:t>
            </a:r>
            <a:endParaRPr lang="en-GB" sz="1400" dirty="0">
              <a:solidFill>
                <a:schemeClr val="tx2"/>
              </a:solidFill>
              <a:latin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400" dirty="0">
                <a:solidFill>
                  <a:schemeClr val="tx2"/>
                </a:solidFill>
                <a:latin typeface="Arial"/>
              </a:rPr>
              <a:t>These factors could be compounded with other features as well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400" dirty="0">
              <a:solidFill>
                <a:schemeClr val="tx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4510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22990D6-AB95-4558-945E-D91F9FAA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- Insights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D36B1B48-7876-4B62-B956-EB5990F00EC4}"/>
              </a:ext>
            </a:extLst>
          </p:cNvPr>
          <p:cNvSpPr txBox="1">
            <a:spLocks/>
          </p:cNvSpPr>
          <p:nvPr/>
        </p:nvSpPr>
        <p:spPr>
          <a:xfrm>
            <a:off x="1107232" y="1197486"/>
            <a:ext cx="6089152" cy="391143"/>
          </a:xfrm>
          <a:prstGeom prst="rect">
            <a:avLst/>
          </a:prstGeom>
          <a:solidFill>
            <a:srgbClr val="7213EA"/>
          </a:solidFill>
          <a:ln>
            <a:solidFill>
              <a:srgbClr val="483698"/>
            </a:solidFill>
          </a:ln>
        </p:spPr>
        <p:txBody>
          <a:bodyPr vert="horz" lIns="45720" tIns="45720" rIns="4572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6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9138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747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57300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00"/>
              </a:spcAft>
            </a:pPr>
            <a:r>
              <a:rPr lang="en-US" sz="1800" dirty="0">
                <a:solidFill>
                  <a:schemeClr val="bg1"/>
                </a:solidFill>
              </a:rPr>
              <a:t>Important Variables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C0D02E6-8374-47F4-ADFC-63F34354CD6B}"/>
              </a:ext>
            </a:extLst>
          </p:cNvPr>
          <p:cNvSpPr/>
          <p:nvPr/>
        </p:nvSpPr>
        <p:spPr>
          <a:xfrm flipH="1">
            <a:off x="7524316" y="1251263"/>
            <a:ext cx="49513" cy="4333181"/>
          </a:xfrm>
          <a:prstGeom prst="rect">
            <a:avLst/>
          </a:prstGeom>
          <a:solidFill>
            <a:srgbClr val="00338D"/>
          </a:solidFill>
          <a:ln>
            <a:solidFill>
              <a:srgbClr val="003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DE95658F-4D93-4E70-8A35-E9F191558732}"/>
              </a:ext>
            </a:extLst>
          </p:cNvPr>
          <p:cNvSpPr txBox="1">
            <a:spLocks/>
          </p:cNvSpPr>
          <p:nvPr/>
        </p:nvSpPr>
        <p:spPr>
          <a:xfrm>
            <a:off x="7949191" y="1216670"/>
            <a:ext cx="3291989" cy="372778"/>
          </a:xfrm>
          <a:prstGeom prst="rect">
            <a:avLst/>
          </a:prstGeom>
          <a:solidFill>
            <a:srgbClr val="7213EA"/>
          </a:solidFill>
          <a:ln>
            <a:solidFill>
              <a:srgbClr val="0091DA"/>
            </a:solidFill>
          </a:ln>
        </p:spPr>
        <p:txBody>
          <a:bodyPr vert="horz" lIns="45720" tIns="45720" rIns="4572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84400" indent="-284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760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4400" indent="-284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0980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1600" indent="-284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—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645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300"/>
              </a:spcAft>
            </a:pPr>
            <a:r>
              <a:rPr lang="en-US" sz="1800" dirty="0">
                <a:solidFill>
                  <a:schemeClr val="bg1"/>
                </a:solidFill>
              </a:rPr>
              <a:t>Refined Insights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9C93C43-63F9-4AC8-8460-A58CF88C3C33}"/>
              </a:ext>
            </a:extLst>
          </p:cNvPr>
          <p:cNvSpPr/>
          <p:nvPr/>
        </p:nvSpPr>
        <p:spPr>
          <a:xfrm>
            <a:off x="627888" y="5843982"/>
            <a:ext cx="10936224" cy="3257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4610" tIns="54610" rIns="54610" bIns="54610" rtlCol="0" anchor="ctr">
            <a:spAutoFit/>
          </a:bodyPr>
          <a:lstStyle/>
          <a:p>
            <a:pPr algn="ctr">
              <a:spcAft>
                <a:spcPts val="300"/>
              </a:spcAft>
            </a:pPr>
            <a:endParaRPr lang="en-US" sz="1400" b="1" i="1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DFA99E2-DAEA-456E-AA4D-5D87A59D0130}"/>
              </a:ext>
            </a:extLst>
          </p:cNvPr>
          <p:cNvSpPr txBox="1"/>
          <p:nvPr/>
        </p:nvSpPr>
        <p:spPr>
          <a:xfrm>
            <a:off x="7949190" y="1596805"/>
            <a:ext cx="3598095" cy="4044525"/>
          </a:xfrm>
          <a:prstGeom prst="rect">
            <a:avLst/>
          </a:prstGeom>
          <a:solidFill>
            <a:srgbClr val="E5E5E5"/>
          </a:solidFill>
        </p:spPr>
        <p:txBody>
          <a:bodyPr vert="horz" wrap="square" lIns="0" tIns="0" rIns="0" bIns="0" rtlCol="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89A"/>
              </a:buClr>
              <a:buSzPct val="100000"/>
              <a:tabLst/>
              <a:defRPr/>
            </a:pPr>
            <a:endParaRPr lang="en-US" sz="1600" dirty="0">
              <a:solidFill>
                <a:srgbClr val="000000"/>
              </a:solidFill>
              <a:latin typeface="Arial"/>
            </a:endParaRPr>
          </a:p>
          <a:p>
            <a:pPr marL="171450" indent="-171450">
              <a:spcBef>
                <a:spcPts val="600"/>
              </a:spcBef>
              <a:buClr>
                <a:srgbClr val="97989A"/>
              </a:buClr>
              <a:buSzPct val="100000"/>
              <a:buFont typeface="Arial" panose="020B0604020202020204" pitchFamily="34" charset="0"/>
              <a:buChar char="■"/>
              <a:defRPr/>
            </a:pPr>
            <a:r>
              <a:rPr lang="en-US" sz="1600" dirty="0">
                <a:solidFill>
                  <a:srgbClr val="000000"/>
                </a:solidFill>
                <a:latin typeface="Arial"/>
              </a:rPr>
              <a:t>Year has a higher importance than initially thought</a:t>
            </a:r>
          </a:p>
          <a:p>
            <a:pPr marL="628650" lvl="1" indent="-171450">
              <a:spcBef>
                <a:spcPts val="600"/>
              </a:spcBef>
              <a:buClr>
                <a:srgbClr val="97989A"/>
              </a:buClr>
              <a:buSzPct val="100000"/>
              <a:buFont typeface="Arial" panose="020B0604020202020204" pitchFamily="34" charset="0"/>
              <a:buChar char="■"/>
              <a:defRPr/>
            </a:pPr>
            <a:r>
              <a:rPr lang="en-US" sz="1600" dirty="0">
                <a:solidFill>
                  <a:srgbClr val="000000"/>
                </a:solidFill>
                <a:latin typeface="Arial"/>
              </a:rPr>
              <a:t>Newer cars are priced higher.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89A"/>
              </a:buClr>
              <a:buSzPct val="100000"/>
              <a:tabLst/>
              <a:defRPr/>
            </a:pPr>
            <a:endParaRPr lang="en-US" sz="1600" dirty="0">
              <a:solidFill>
                <a:srgbClr val="000000"/>
              </a:solidFill>
              <a:latin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89A"/>
              </a:buClr>
              <a:buSzPct val="100000"/>
              <a:buFont typeface="Arial" panose="020B0604020202020204" pitchFamily="34" charset="0"/>
              <a:buChar char="■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Power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has a key importance to Price, but its P-value was very high using linear regression</a:t>
            </a:r>
          </a:p>
          <a:p>
            <a:pPr marL="628650" lvl="1" indent="-171450">
              <a:spcBef>
                <a:spcPts val="600"/>
              </a:spcBef>
              <a:buClr>
                <a:srgbClr val="97989A"/>
              </a:buClr>
              <a:buSzPct val="100000"/>
              <a:buFont typeface="Arial" panose="020B0604020202020204" pitchFamily="34" charset="0"/>
              <a:buChar char="■"/>
              <a:defRPr/>
            </a:pPr>
            <a:r>
              <a:rPr lang="en-US" sz="1600" dirty="0">
                <a:solidFill>
                  <a:srgbClr val="000000"/>
                </a:solidFill>
                <a:latin typeface="Arial"/>
              </a:rPr>
              <a:t>Sign of multicollinearity</a:t>
            </a:r>
          </a:p>
          <a:p>
            <a:pPr marL="628650" lvl="1" indent="-171450">
              <a:spcBef>
                <a:spcPts val="600"/>
              </a:spcBef>
              <a:buClr>
                <a:srgbClr val="97989A"/>
              </a:buClr>
              <a:buSzPct val="100000"/>
              <a:buFont typeface="Arial" panose="020B0604020202020204" pitchFamily="34" charset="0"/>
              <a:buChar char="■"/>
              <a:defRPr/>
            </a:pPr>
            <a:endParaRPr lang="en-US" sz="1600" dirty="0">
              <a:solidFill>
                <a:srgbClr val="000000"/>
              </a:solidFill>
              <a:latin typeface="Arial"/>
            </a:endParaRPr>
          </a:p>
          <a:p>
            <a:pPr marL="171450" indent="-171450">
              <a:spcBef>
                <a:spcPts val="600"/>
              </a:spcBef>
              <a:buClr>
                <a:srgbClr val="97989A"/>
              </a:buClr>
              <a:buSzPct val="100000"/>
              <a:buFont typeface="Arial" panose="020B0604020202020204" pitchFamily="34" charset="0"/>
              <a:buChar char="■"/>
              <a:defRPr/>
            </a:pPr>
            <a:r>
              <a:rPr lang="en-US" sz="1600" dirty="0">
                <a:solidFill>
                  <a:srgbClr val="000000"/>
                </a:solidFill>
                <a:latin typeface="Arial"/>
              </a:rPr>
              <a:t>Able to drop many features during Linear regression</a:t>
            </a:r>
          </a:p>
          <a:p>
            <a:pPr marL="628650" lvl="1" indent="-171450">
              <a:spcBef>
                <a:spcPts val="600"/>
              </a:spcBef>
              <a:buClr>
                <a:srgbClr val="97989A"/>
              </a:buClr>
              <a:buSzPct val="100000"/>
              <a:buFont typeface="Arial" panose="020B0604020202020204" pitchFamily="34" charset="0"/>
              <a:buChar char="■"/>
              <a:defRPr/>
            </a:pPr>
            <a:r>
              <a:rPr lang="en-US" sz="1600" dirty="0">
                <a:solidFill>
                  <a:srgbClr val="000000"/>
                </a:solidFill>
                <a:latin typeface="Arial"/>
              </a:rPr>
              <a:t>Dropped seats and some brands</a:t>
            </a:r>
          </a:p>
          <a:p>
            <a:pPr lvl="1">
              <a:spcBef>
                <a:spcPts val="600"/>
              </a:spcBef>
              <a:buClr>
                <a:srgbClr val="97989A"/>
              </a:buClr>
              <a:buSzPct val="100000"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89A"/>
              </a:buClr>
              <a:buSzPct val="100000"/>
              <a:buFont typeface="Arial" panose="020B0604020202020204" pitchFamily="34" charset="0"/>
              <a:buChar char="■"/>
              <a:tabLst/>
              <a:defRPr/>
            </a:pPr>
            <a:endParaRPr lang="en-US" sz="1600" dirty="0">
              <a:solidFill>
                <a:srgbClr val="000000"/>
              </a:solidFill>
              <a:latin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89A"/>
              </a:buClr>
              <a:buSzPct val="100000"/>
              <a:buFont typeface="Arial" panose="020B0604020202020204" pitchFamily="34" charset="0"/>
              <a:buChar char="■"/>
              <a:tabLst/>
              <a:defRPr/>
            </a:pPr>
            <a:endParaRPr lang="en-US" sz="1100" b="1" dirty="0">
              <a:solidFill>
                <a:srgbClr val="000000"/>
              </a:solidFill>
              <a:latin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89A"/>
              </a:buClr>
              <a:buSzPct val="100000"/>
              <a:buFont typeface="Arial" panose="020B0604020202020204" pitchFamily="34" charset="0"/>
              <a:buChar char="■"/>
              <a:tabLst/>
              <a:defRPr/>
            </a:pP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7989A"/>
              </a:buClr>
              <a:buSzPct val="100000"/>
              <a:buFont typeface="Arial" panose="020B0604020202020204" pitchFamily="34" charset="0"/>
              <a:buChar char="■"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5D11723-F82B-4B8B-AB65-DAC9EE348227}"/>
              </a:ext>
            </a:extLst>
          </p:cNvPr>
          <p:cNvSpPr/>
          <p:nvPr/>
        </p:nvSpPr>
        <p:spPr>
          <a:xfrm>
            <a:off x="747307" y="1101206"/>
            <a:ext cx="640177" cy="640177"/>
          </a:xfrm>
          <a:prstGeom prst="ellipse">
            <a:avLst/>
          </a:prstGeom>
          <a:solidFill>
            <a:srgbClr val="7213E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>
              <a:solidFill>
                <a:schemeClr val="bg1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B2DF28F-3881-4E68-B183-8D0FEC481023}"/>
              </a:ext>
            </a:extLst>
          </p:cNvPr>
          <p:cNvGrpSpPr/>
          <p:nvPr/>
        </p:nvGrpSpPr>
        <p:grpSpPr>
          <a:xfrm>
            <a:off x="879610" y="1251263"/>
            <a:ext cx="344735" cy="337367"/>
            <a:chOff x="8026400" y="2486025"/>
            <a:chExt cx="1485900" cy="1463676"/>
          </a:xfrm>
          <a:solidFill>
            <a:schemeClr val="bg1"/>
          </a:solidFill>
        </p:grpSpPr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D1768698-4C84-4FBF-A6DE-EB44768AE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6400" y="3697288"/>
              <a:ext cx="420688" cy="252413"/>
            </a:xfrm>
            <a:custGeom>
              <a:avLst/>
              <a:gdLst/>
              <a:ahLst/>
              <a:cxnLst>
                <a:cxn ang="0">
                  <a:pos x="0" y="88"/>
                </a:cxn>
                <a:cxn ang="0">
                  <a:pos x="245" y="159"/>
                </a:cxn>
                <a:cxn ang="0">
                  <a:pos x="265" y="120"/>
                </a:cxn>
                <a:cxn ang="0">
                  <a:pos x="19" y="0"/>
                </a:cxn>
                <a:cxn ang="0">
                  <a:pos x="0" y="88"/>
                </a:cxn>
              </a:cxnLst>
              <a:rect l="0" t="0" r="r" b="b"/>
              <a:pathLst>
                <a:path w="265" h="159">
                  <a:moveTo>
                    <a:pt x="0" y="88"/>
                  </a:moveTo>
                  <a:lnTo>
                    <a:pt x="245" y="159"/>
                  </a:lnTo>
                  <a:lnTo>
                    <a:pt x="265" y="120"/>
                  </a:lnTo>
                  <a:lnTo>
                    <a:pt x="19" y="0"/>
                  </a:lnTo>
                  <a:lnTo>
                    <a:pt x="0" y="8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4" name="Rectangle 39">
              <a:extLst>
                <a:ext uri="{FF2B5EF4-FFF2-40B4-BE49-F238E27FC236}">
                  <a16:creationId xmlns:a16="http://schemas.microsoft.com/office/drawing/2014/main" id="{646FE76B-DFAD-4298-92EE-54CF9FD37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3950" y="2959100"/>
              <a:ext cx="619125" cy="809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5" name="Rectangle 40">
              <a:extLst>
                <a:ext uri="{FF2B5EF4-FFF2-40B4-BE49-F238E27FC236}">
                  <a16:creationId xmlns:a16="http://schemas.microsoft.com/office/drawing/2014/main" id="{64D4B0D0-6A92-4E0D-A19E-0460A5212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3950" y="2770188"/>
              <a:ext cx="271463" cy="825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6" name="Freeform 41">
              <a:extLst>
                <a:ext uri="{FF2B5EF4-FFF2-40B4-BE49-F238E27FC236}">
                  <a16:creationId xmlns:a16="http://schemas.microsoft.com/office/drawing/2014/main" id="{8F693038-96F7-492B-B912-6D6CD48ED1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08950" y="2486025"/>
              <a:ext cx="1403350" cy="1339850"/>
            </a:xfrm>
            <a:custGeom>
              <a:avLst/>
              <a:gdLst/>
              <a:ahLst/>
              <a:cxnLst>
                <a:cxn ang="0">
                  <a:pos x="735" y="61"/>
                </a:cxn>
                <a:cxn ang="0">
                  <a:pos x="691" y="24"/>
                </a:cxn>
                <a:cxn ang="0">
                  <a:pos x="638" y="4"/>
                </a:cxn>
                <a:cxn ang="0">
                  <a:pos x="300" y="0"/>
                </a:cxn>
                <a:cxn ang="0">
                  <a:pos x="284" y="4"/>
                </a:cxn>
                <a:cxn ang="0">
                  <a:pos x="265" y="21"/>
                </a:cxn>
                <a:cxn ang="0">
                  <a:pos x="258" y="47"/>
                </a:cxn>
                <a:cxn ang="0">
                  <a:pos x="207" y="418"/>
                </a:cxn>
                <a:cxn ang="0">
                  <a:pos x="102" y="475"/>
                </a:cxn>
                <a:cxn ang="0">
                  <a:pos x="89" y="484"/>
                </a:cxn>
                <a:cxn ang="0">
                  <a:pos x="80" y="497"/>
                </a:cxn>
                <a:cxn ang="0">
                  <a:pos x="55" y="555"/>
                </a:cxn>
                <a:cxn ang="0">
                  <a:pos x="21" y="658"/>
                </a:cxn>
                <a:cxn ang="0">
                  <a:pos x="0" y="749"/>
                </a:cxn>
                <a:cxn ang="0">
                  <a:pos x="199" y="843"/>
                </a:cxn>
                <a:cxn ang="0">
                  <a:pos x="237" y="819"/>
                </a:cxn>
                <a:cxn ang="0">
                  <a:pos x="263" y="793"/>
                </a:cxn>
                <a:cxn ang="0">
                  <a:pos x="275" y="809"/>
                </a:cxn>
                <a:cxn ang="0">
                  <a:pos x="288" y="817"/>
                </a:cxn>
                <a:cxn ang="0">
                  <a:pos x="300" y="819"/>
                </a:cxn>
                <a:cxn ang="0">
                  <a:pos x="849" y="818"/>
                </a:cxn>
                <a:cxn ang="0">
                  <a:pos x="871" y="805"/>
                </a:cxn>
                <a:cxn ang="0">
                  <a:pos x="883" y="780"/>
                </a:cxn>
                <a:cxn ang="0">
                  <a:pos x="884" y="249"/>
                </a:cxn>
                <a:cxn ang="0">
                  <a:pos x="876" y="221"/>
                </a:cxn>
                <a:cxn ang="0">
                  <a:pos x="845" y="771"/>
                </a:cxn>
                <a:cxn ang="0">
                  <a:pos x="843" y="778"/>
                </a:cxn>
                <a:cxn ang="0">
                  <a:pos x="321" y="780"/>
                </a:cxn>
                <a:cxn ang="0">
                  <a:pos x="300" y="780"/>
                </a:cxn>
                <a:cxn ang="0">
                  <a:pos x="297" y="776"/>
                </a:cxn>
                <a:cxn ang="0">
                  <a:pos x="296" y="751"/>
                </a:cxn>
                <a:cxn ang="0">
                  <a:pos x="355" y="660"/>
                </a:cxn>
                <a:cxn ang="0">
                  <a:pos x="375" y="632"/>
                </a:cxn>
                <a:cxn ang="0">
                  <a:pos x="397" y="608"/>
                </a:cxn>
                <a:cxn ang="0">
                  <a:pos x="427" y="575"/>
                </a:cxn>
                <a:cxn ang="0">
                  <a:pos x="433" y="557"/>
                </a:cxn>
                <a:cxn ang="0">
                  <a:pos x="429" y="545"/>
                </a:cxn>
                <a:cxn ang="0">
                  <a:pos x="412" y="528"/>
                </a:cxn>
                <a:cxn ang="0">
                  <a:pos x="383" y="520"/>
                </a:cxn>
                <a:cxn ang="0">
                  <a:pos x="365" y="522"/>
                </a:cxn>
                <a:cxn ang="0">
                  <a:pos x="341" y="529"/>
                </a:cxn>
                <a:cxn ang="0">
                  <a:pos x="307" y="552"/>
                </a:cxn>
                <a:cxn ang="0">
                  <a:pos x="261" y="595"/>
                </a:cxn>
                <a:cxn ang="0">
                  <a:pos x="224" y="626"/>
                </a:cxn>
                <a:cxn ang="0">
                  <a:pos x="214" y="620"/>
                </a:cxn>
                <a:cxn ang="0">
                  <a:pos x="209" y="610"/>
                </a:cxn>
                <a:cxn ang="0">
                  <a:pos x="211" y="592"/>
                </a:cxn>
                <a:cxn ang="0">
                  <a:pos x="230" y="557"/>
                </a:cxn>
                <a:cxn ang="0">
                  <a:pos x="258" y="551"/>
                </a:cxn>
                <a:cxn ang="0">
                  <a:pos x="296" y="47"/>
                </a:cxn>
                <a:cxn ang="0">
                  <a:pos x="299" y="38"/>
                </a:cxn>
                <a:cxn ang="0">
                  <a:pos x="610" y="37"/>
                </a:cxn>
                <a:cxn ang="0">
                  <a:pos x="640" y="46"/>
                </a:cxn>
                <a:cxn ang="0">
                  <a:pos x="661" y="71"/>
                </a:cxn>
                <a:cxn ang="0">
                  <a:pos x="670" y="214"/>
                </a:cxn>
                <a:cxn ang="0">
                  <a:pos x="831" y="242"/>
                </a:cxn>
                <a:cxn ang="0">
                  <a:pos x="844" y="254"/>
                </a:cxn>
                <a:cxn ang="0">
                  <a:pos x="845" y="771"/>
                </a:cxn>
              </a:cxnLst>
              <a:rect l="0" t="0" r="r" b="b"/>
              <a:pathLst>
                <a:path w="884" h="844">
                  <a:moveTo>
                    <a:pt x="870" y="213"/>
                  </a:moveTo>
                  <a:lnTo>
                    <a:pt x="735" y="61"/>
                  </a:lnTo>
                  <a:lnTo>
                    <a:pt x="735" y="61"/>
                  </a:lnTo>
                  <a:lnTo>
                    <a:pt x="722" y="46"/>
                  </a:lnTo>
                  <a:lnTo>
                    <a:pt x="706" y="35"/>
                  </a:lnTo>
                  <a:lnTo>
                    <a:pt x="691" y="24"/>
                  </a:lnTo>
                  <a:lnTo>
                    <a:pt x="674" y="16"/>
                  </a:lnTo>
                  <a:lnTo>
                    <a:pt x="657" y="9"/>
                  </a:lnTo>
                  <a:lnTo>
                    <a:pt x="638" y="4"/>
                  </a:lnTo>
                  <a:lnTo>
                    <a:pt x="619" y="1"/>
                  </a:lnTo>
                  <a:lnTo>
                    <a:pt x="600" y="0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292" y="1"/>
                  </a:lnTo>
                  <a:lnTo>
                    <a:pt x="284" y="4"/>
                  </a:lnTo>
                  <a:lnTo>
                    <a:pt x="277" y="8"/>
                  </a:lnTo>
                  <a:lnTo>
                    <a:pt x="271" y="14"/>
                  </a:lnTo>
                  <a:lnTo>
                    <a:pt x="265" y="21"/>
                  </a:lnTo>
                  <a:lnTo>
                    <a:pt x="261" y="29"/>
                  </a:lnTo>
                  <a:lnTo>
                    <a:pt x="258" y="38"/>
                  </a:lnTo>
                  <a:lnTo>
                    <a:pt x="258" y="47"/>
                  </a:lnTo>
                  <a:lnTo>
                    <a:pt x="258" y="392"/>
                  </a:lnTo>
                  <a:lnTo>
                    <a:pt x="258" y="392"/>
                  </a:lnTo>
                  <a:lnTo>
                    <a:pt x="207" y="418"/>
                  </a:lnTo>
                  <a:lnTo>
                    <a:pt x="158" y="445"/>
                  </a:lnTo>
                  <a:lnTo>
                    <a:pt x="158" y="445"/>
                  </a:lnTo>
                  <a:lnTo>
                    <a:pt x="102" y="475"/>
                  </a:lnTo>
                  <a:lnTo>
                    <a:pt x="102" y="475"/>
                  </a:lnTo>
                  <a:lnTo>
                    <a:pt x="95" y="479"/>
                  </a:lnTo>
                  <a:lnTo>
                    <a:pt x="89" y="484"/>
                  </a:lnTo>
                  <a:lnTo>
                    <a:pt x="84" y="490"/>
                  </a:lnTo>
                  <a:lnTo>
                    <a:pt x="80" y="497"/>
                  </a:lnTo>
                  <a:lnTo>
                    <a:pt x="80" y="497"/>
                  </a:lnTo>
                  <a:lnTo>
                    <a:pt x="71" y="516"/>
                  </a:lnTo>
                  <a:lnTo>
                    <a:pt x="63" y="535"/>
                  </a:lnTo>
                  <a:lnTo>
                    <a:pt x="55" y="555"/>
                  </a:lnTo>
                  <a:lnTo>
                    <a:pt x="47" y="576"/>
                  </a:lnTo>
                  <a:lnTo>
                    <a:pt x="33" y="618"/>
                  </a:lnTo>
                  <a:lnTo>
                    <a:pt x="21" y="658"/>
                  </a:lnTo>
                  <a:lnTo>
                    <a:pt x="12" y="694"/>
                  </a:lnTo>
                  <a:lnTo>
                    <a:pt x="5" y="722"/>
                  </a:lnTo>
                  <a:lnTo>
                    <a:pt x="0" y="749"/>
                  </a:lnTo>
                  <a:lnTo>
                    <a:pt x="196" y="844"/>
                  </a:lnTo>
                  <a:lnTo>
                    <a:pt x="199" y="843"/>
                  </a:lnTo>
                  <a:lnTo>
                    <a:pt x="199" y="843"/>
                  </a:lnTo>
                  <a:lnTo>
                    <a:pt x="215" y="834"/>
                  </a:lnTo>
                  <a:lnTo>
                    <a:pt x="229" y="825"/>
                  </a:lnTo>
                  <a:lnTo>
                    <a:pt x="237" y="819"/>
                  </a:lnTo>
                  <a:lnTo>
                    <a:pt x="245" y="812"/>
                  </a:lnTo>
                  <a:lnTo>
                    <a:pt x="253" y="804"/>
                  </a:lnTo>
                  <a:lnTo>
                    <a:pt x="263" y="793"/>
                  </a:lnTo>
                  <a:lnTo>
                    <a:pt x="263" y="793"/>
                  </a:lnTo>
                  <a:lnTo>
                    <a:pt x="268" y="802"/>
                  </a:lnTo>
                  <a:lnTo>
                    <a:pt x="275" y="809"/>
                  </a:lnTo>
                  <a:lnTo>
                    <a:pt x="275" y="809"/>
                  </a:lnTo>
                  <a:lnTo>
                    <a:pt x="283" y="815"/>
                  </a:lnTo>
                  <a:lnTo>
                    <a:pt x="288" y="817"/>
                  </a:lnTo>
                  <a:lnTo>
                    <a:pt x="292" y="818"/>
                  </a:lnTo>
                  <a:lnTo>
                    <a:pt x="292" y="818"/>
                  </a:lnTo>
                  <a:lnTo>
                    <a:pt x="300" y="819"/>
                  </a:lnTo>
                  <a:lnTo>
                    <a:pt x="841" y="819"/>
                  </a:lnTo>
                  <a:lnTo>
                    <a:pt x="841" y="819"/>
                  </a:lnTo>
                  <a:lnTo>
                    <a:pt x="849" y="818"/>
                  </a:lnTo>
                  <a:lnTo>
                    <a:pt x="857" y="815"/>
                  </a:lnTo>
                  <a:lnTo>
                    <a:pt x="864" y="811"/>
                  </a:lnTo>
                  <a:lnTo>
                    <a:pt x="871" y="805"/>
                  </a:lnTo>
                  <a:lnTo>
                    <a:pt x="877" y="797"/>
                  </a:lnTo>
                  <a:lnTo>
                    <a:pt x="880" y="789"/>
                  </a:lnTo>
                  <a:lnTo>
                    <a:pt x="883" y="780"/>
                  </a:lnTo>
                  <a:lnTo>
                    <a:pt x="884" y="771"/>
                  </a:lnTo>
                  <a:lnTo>
                    <a:pt x="884" y="249"/>
                  </a:lnTo>
                  <a:lnTo>
                    <a:pt x="884" y="249"/>
                  </a:lnTo>
                  <a:lnTo>
                    <a:pt x="883" y="239"/>
                  </a:lnTo>
                  <a:lnTo>
                    <a:pt x="880" y="230"/>
                  </a:lnTo>
                  <a:lnTo>
                    <a:pt x="876" y="221"/>
                  </a:lnTo>
                  <a:lnTo>
                    <a:pt x="870" y="213"/>
                  </a:lnTo>
                  <a:lnTo>
                    <a:pt x="870" y="213"/>
                  </a:lnTo>
                  <a:close/>
                  <a:moveTo>
                    <a:pt x="845" y="771"/>
                  </a:moveTo>
                  <a:lnTo>
                    <a:pt x="845" y="771"/>
                  </a:lnTo>
                  <a:lnTo>
                    <a:pt x="845" y="775"/>
                  </a:lnTo>
                  <a:lnTo>
                    <a:pt x="843" y="778"/>
                  </a:lnTo>
                  <a:lnTo>
                    <a:pt x="842" y="780"/>
                  </a:lnTo>
                  <a:lnTo>
                    <a:pt x="841" y="780"/>
                  </a:lnTo>
                  <a:lnTo>
                    <a:pt x="321" y="780"/>
                  </a:lnTo>
                  <a:lnTo>
                    <a:pt x="321" y="780"/>
                  </a:lnTo>
                  <a:lnTo>
                    <a:pt x="302" y="781"/>
                  </a:lnTo>
                  <a:lnTo>
                    <a:pt x="300" y="780"/>
                  </a:lnTo>
                  <a:lnTo>
                    <a:pt x="299" y="779"/>
                  </a:lnTo>
                  <a:lnTo>
                    <a:pt x="299" y="779"/>
                  </a:lnTo>
                  <a:lnTo>
                    <a:pt x="297" y="776"/>
                  </a:lnTo>
                  <a:lnTo>
                    <a:pt x="296" y="771"/>
                  </a:lnTo>
                  <a:lnTo>
                    <a:pt x="296" y="751"/>
                  </a:lnTo>
                  <a:lnTo>
                    <a:pt x="296" y="751"/>
                  </a:lnTo>
                  <a:lnTo>
                    <a:pt x="311" y="729"/>
                  </a:lnTo>
                  <a:lnTo>
                    <a:pt x="326" y="705"/>
                  </a:lnTo>
                  <a:lnTo>
                    <a:pt x="355" y="660"/>
                  </a:lnTo>
                  <a:lnTo>
                    <a:pt x="355" y="660"/>
                  </a:lnTo>
                  <a:lnTo>
                    <a:pt x="365" y="645"/>
                  </a:lnTo>
                  <a:lnTo>
                    <a:pt x="375" y="632"/>
                  </a:lnTo>
                  <a:lnTo>
                    <a:pt x="387" y="619"/>
                  </a:lnTo>
                  <a:lnTo>
                    <a:pt x="397" y="608"/>
                  </a:lnTo>
                  <a:lnTo>
                    <a:pt x="397" y="608"/>
                  </a:lnTo>
                  <a:lnTo>
                    <a:pt x="411" y="594"/>
                  </a:lnTo>
                  <a:lnTo>
                    <a:pt x="423" y="581"/>
                  </a:lnTo>
                  <a:lnTo>
                    <a:pt x="427" y="575"/>
                  </a:lnTo>
                  <a:lnTo>
                    <a:pt x="430" y="568"/>
                  </a:lnTo>
                  <a:lnTo>
                    <a:pt x="432" y="562"/>
                  </a:lnTo>
                  <a:lnTo>
                    <a:pt x="433" y="557"/>
                  </a:lnTo>
                  <a:lnTo>
                    <a:pt x="433" y="557"/>
                  </a:lnTo>
                  <a:lnTo>
                    <a:pt x="432" y="551"/>
                  </a:lnTo>
                  <a:lnTo>
                    <a:pt x="429" y="545"/>
                  </a:lnTo>
                  <a:lnTo>
                    <a:pt x="425" y="539"/>
                  </a:lnTo>
                  <a:lnTo>
                    <a:pt x="420" y="533"/>
                  </a:lnTo>
                  <a:lnTo>
                    <a:pt x="412" y="528"/>
                  </a:lnTo>
                  <a:lnTo>
                    <a:pt x="404" y="524"/>
                  </a:lnTo>
                  <a:lnTo>
                    <a:pt x="394" y="521"/>
                  </a:lnTo>
                  <a:lnTo>
                    <a:pt x="383" y="520"/>
                  </a:lnTo>
                  <a:lnTo>
                    <a:pt x="383" y="520"/>
                  </a:lnTo>
                  <a:lnTo>
                    <a:pt x="374" y="521"/>
                  </a:lnTo>
                  <a:lnTo>
                    <a:pt x="365" y="522"/>
                  </a:lnTo>
                  <a:lnTo>
                    <a:pt x="357" y="524"/>
                  </a:lnTo>
                  <a:lnTo>
                    <a:pt x="349" y="526"/>
                  </a:lnTo>
                  <a:lnTo>
                    <a:pt x="341" y="529"/>
                  </a:lnTo>
                  <a:lnTo>
                    <a:pt x="334" y="532"/>
                  </a:lnTo>
                  <a:lnTo>
                    <a:pt x="320" y="541"/>
                  </a:lnTo>
                  <a:lnTo>
                    <a:pt x="307" y="552"/>
                  </a:lnTo>
                  <a:lnTo>
                    <a:pt x="293" y="565"/>
                  </a:lnTo>
                  <a:lnTo>
                    <a:pt x="261" y="595"/>
                  </a:lnTo>
                  <a:lnTo>
                    <a:pt x="261" y="595"/>
                  </a:lnTo>
                  <a:lnTo>
                    <a:pt x="249" y="606"/>
                  </a:lnTo>
                  <a:lnTo>
                    <a:pt x="238" y="615"/>
                  </a:lnTo>
                  <a:lnTo>
                    <a:pt x="224" y="626"/>
                  </a:lnTo>
                  <a:lnTo>
                    <a:pt x="224" y="626"/>
                  </a:lnTo>
                  <a:lnTo>
                    <a:pt x="219" y="624"/>
                  </a:lnTo>
                  <a:lnTo>
                    <a:pt x="214" y="620"/>
                  </a:lnTo>
                  <a:lnTo>
                    <a:pt x="211" y="616"/>
                  </a:lnTo>
                  <a:lnTo>
                    <a:pt x="209" y="610"/>
                  </a:lnTo>
                  <a:lnTo>
                    <a:pt x="209" y="610"/>
                  </a:lnTo>
                  <a:lnTo>
                    <a:pt x="208" y="606"/>
                  </a:lnTo>
                  <a:lnTo>
                    <a:pt x="208" y="601"/>
                  </a:lnTo>
                  <a:lnTo>
                    <a:pt x="211" y="592"/>
                  </a:lnTo>
                  <a:lnTo>
                    <a:pt x="215" y="581"/>
                  </a:lnTo>
                  <a:lnTo>
                    <a:pt x="222" y="569"/>
                  </a:lnTo>
                  <a:lnTo>
                    <a:pt x="230" y="557"/>
                  </a:lnTo>
                  <a:lnTo>
                    <a:pt x="239" y="545"/>
                  </a:lnTo>
                  <a:lnTo>
                    <a:pt x="258" y="520"/>
                  </a:lnTo>
                  <a:lnTo>
                    <a:pt x="258" y="551"/>
                  </a:lnTo>
                  <a:lnTo>
                    <a:pt x="296" y="505"/>
                  </a:lnTo>
                  <a:lnTo>
                    <a:pt x="296" y="47"/>
                  </a:lnTo>
                  <a:lnTo>
                    <a:pt x="296" y="47"/>
                  </a:lnTo>
                  <a:lnTo>
                    <a:pt x="296" y="43"/>
                  </a:lnTo>
                  <a:lnTo>
                    <a:pt x="298" y="40"/>
                  </a:lnTo>
                  <a:lnTo>
                    <a:pt x="299" y="38"/>
                  </a:lnTo>
                  <a:lnTo>
                    <a:pt x="300" y="37"/>
                  </a:lnTo>
                  <a:lnTo>
                    <a:pt x="610" y="37"/>
                  </a:lnTo>
                  <a:lnTo>
                    <a:pt x="610" y="37"/>
                  </a:lnTo>
                  <a:lnTo>
                    <a:pt x="621" y="39"/>
                  </a:lnTo>
                  <a:lnTo>
                    <a:pt x="631" y="42"/>
                  </a:lnTo>
                  <a:lnTo>
                    <a:pt x="640" y="46"/>
                  </a:lnTo>
                  <a:lnTo>
                    <a:pt x="649" y="54"/>
                  </a:lnTo>
                  <a:lnTo>
                    <a:pt x="656" y="62"/>
                  </a:lnTo>
                  <a:lnTo>
                    <a:pt x="661" y="71"/>
                  </a:lnTo>
                  <a:lnTo>
                    <a:pt x="665" y="81"/>
                  </a:lnTo>
                  <a:lnTo>
                    <a:pt x="666" y="91"/>
                  </a:lnTo>
                  <a:lnTo>
                    <a:pt x="670" y="214"/>
                  </a:lnTo>
                  <a:lnTo>
                    <a:pt x="827" y="241"/>
                  </a:lnTo>
                  <a:lnTo>
                    <a:pt x="827" y="241"/>
                  </a:lnTo>
                  <a:lnTo>
                    <a:pt x="831" y="242"/>
                  </a:lnTo>
                  <a:lnTo>
                    <a:pt x="834" y="243"/>
                  </a:lnTo>
                  <a:lnTo>
                    <a:pt x="839" y="248"/>
                  </a:lnTo>
                  <a:lnTo>
                    <a:pt x="844" y="254"/>
                  </a:lnTo>
                  <a:lnTo>
                    <a:pt x="845" y="258"/>
                  </a:lnTo>
                  <a:lnTo>
                    <a:pt x="845" y="261"/>
                  </a:lnTo>
                  <a:lnTo>
                    <a:pt x="845" y="77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7" name="Freeform 42">
              <a:extLst>
                <a:ext uri="{FF2B5EF4-FFF2-40B4-BE49-F238E27FC236}">
                  <a16:creationId xmlns:a16="http://schemas.microsoft.com/office/drawing/2014/main" id="{AC73DF30-DC72-4C3A-94EA-3ADF34C43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3963" y="3336925"/>
              <a:ext cx="519113" cy="82550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327" y="52"/>
                </a:cxn>
                <a:cxn ang="0">
                  <a:pos x="327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6"/>
                </a:cxn>
                <a:cxn ang="0">
                  <a:pos x="6" y="12"/>
                </a:cxn>
                <a:cxn ang="0">
                  <a:pos x="7" y="18"/>
                </a:cxn>
                <a:cxn ang="0">
                  <a:pos x="7" y="24"/>
                </a:cxn>
                <a:cxn ang="0">
                  <a:pos x="6" y="31"/>
                </a:cxn>
                <a:cxn ang="0">
                  <a:pos x="5" y="37"/>
                </a:cxn>
                <a:cxn ang="0">
                  <a:pos x="3" y="45"/>
                </a:cxn>
                <a:cxn ang="0">
                  <a:pos x="0" y="52"/>
                </a:cxn>
                <a:cxn ang="0">
                  <a:pos x="0" y="52"/>
                </a:cxn>
              </a:cxnLst>
              <a:rect l="0" t="0" r="r" b="b"/>
              <a:pathLst>
                <a:path w="327" h="52">
                  <a:moveTo>
                    <a:pt x="0" y="52"/>
                  </a:moveTo>
                  <a:lnTo>
                    <a:pt x="327" y="52"/>
                  </a:lnTo>
                  <a:lnTo>
                    <a:pt x="327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6"/>
                  </a:lnTo>
                  <a:lnTo>
                    <a:pt x="6" y="12"/>
                  </a:lnTo>
                  <a:lnTo>
                    <a:pt x="7" y="18"/>
                  </a:lnTo>
                  <a:lnTo>
                    <a:pt x="7" y="24"/>
                  </a:lnTo>
                  <a:lnTo>
                    <a:pt x="6" y="31"/>
                  </a:lnTo>
                  <a:lnTo>
                    <a:pt x="5" y="37"/>
                  </a:lnTo>
                  <a:lnTo>
                    <a:pt x="3" y="45"/>
                  </a:lnTo>
                  <a:lnTo>
                    <a:pt x="0" y="52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8" name="Rectangle 43">
              <a:extLst>
                <a:ext uri="{FF2B5EF4-FFF2-40B4-BE49-F238E27FC236}">
                  <a16:creationId xmlns:a16="http://schemas.microsoft.com/office/drawing/2014/main" id="{EC4F36A7-D2FB-49F7-98E2-0F7B4C71F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6163" y="3149600"/>
              <a:ext cx="696913" cy="809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99" name="Freeform 44">
              <a:extLst>
                <a:ext uri="{FF2B5EF4-FFF2-40B4-BE49-F238E27FC236}">
                  <a16:creationId xmlns:a16="http://schemas.microsoft.com/office/drawing/2014/main" id="{9472A298-54D1-4527-85CB-A6853A1EF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738" y="3529013"/>
              <a:ext cx="320675" cy="80963"/>
            </a:xfrm>
            <a:custGeom>
              <a:avLst/>
              <a:gdLst/>
              <a:ahLst/>
              <a:cxnLst>
                <a:cxn ang="0">
                  <a:pos x="18" y="22"/>
                </a:cxn>
                <a:cxn ang="0">
                  <a:pos x="18" y="22"/>
                </a:cxn>
                <a:cxn ang="0">
                  <a:pos x="0" y="51"/>
                </a:cxn>
                <a:cxn ang="0">
                  <a:pos x="202" y="51"/>
                </a:cxn>
                <a:cxn ang="0">
                  <a:pos x="202" y="0"/>
                </a:cxn>
                <a:cxn ang="0">
                  <a:pos x="35" y="0"/>
                </a:cxn>
                <a:cxn ang="0">
                  <a:pos x="35" y="0"/>
                </a:cxn>
                <a:cxn ang="0">
                  <a:pos x="26" y="11"/>
                </a:cxn>
                <a:cxn ang="0">
                  <a:pos x="18" y="22"/>
                </a:cxn>
                <a:cxn ang="0">
                  <a:pos x="18" y="22"/>
                </a:cxn>
              </a:cxnLst>
              <a:rect l="0" t="0" r="r" b="b"/>
              <a:pathLst>
                <a:path w="202" h="51">
                  <a:moveTo>
                    <a:pt x="18" y="22"/>
                  </a:moveTo>
                  <a:lnTo>
                    <a:pt x="18" y="22"/>
                  </a:lnTo>
                  <a:lnTo>
                    <a:pt x="0" y="51"/>
                  </a:lnTo>
                  <a:lnTo>
                    <a:pt x="202" y="51"/>
                  </a:lnTo>
                  <a:lnTo>
                    <a:pt x="202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26" y="11"/>
                  </a:lnTo>
                  <a:lnTo>
                    <a:pt x="18" y="22"/>
                  </a:lnTo>
                  <a:lnTo>
                    <a:pt x="18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83579612-CAA8-454E-9D5F-A4A05E6A5627}"/>
              </a:ext>
            </a:extLst>
          </p:cNvPr>
          <p:cNvSpPr/>
          <p:nvPr/>
        </p:nvSpPr>
        <p:spPr>
          <a:xfrm>
            <a:off x="11035119" y="1074540"/>
            <a:ext cx="640177" cy="640177"/>
          </a:xfrm>
          <a:prstGeom prst="ellipse">
            <a:avLst/>
          </a:prstGeom>
          <a:solidFill>
            <a:srgbClr val="7213E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>
              <a:solidFill>
                <a:schemeClr val="bg1"/>
              </a:solidFill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1CB3F50-89AE-4492-BDE6-172E1FC21260}"/>
              </a:ext>
            </a:extLst>
          </p:cNvPr>
          <p:cNvGrpSpPr/>
          <p:nvPr/>
        </p:nvGrpSpPr>
        <p:grpSpPr>
          <a:xfrm>
            <a:off x="11199814" y="1209800"/>
            <a:ext cx="347472" cy="338328"/>
            <a:chOff x="3767138" y="1258888"/>
            <a:chExt cx="533400" cy="558800"/>
          </a:xfrm>
          <a:solidFill>
            <a:schemeClr val="bg1"/>
          </a:solidFill>
        </p:grpSpPr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5E27B8FE-A5F0-4216-8335-E78941EDF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138" y="1258888"/>
              <a:ext cx="457200" cy="558800"/>
            </a:xfrm>
            <a:custGeom>
              <a:avLst/>
              <a:gdLst/>
              <a:ahLst/>
              <a:cxnLst>
                <a:cxn ang="0">
                  <a:pos x="256" y="256"/>
                </a:cxn>
                <a:cxn ang="0">
                  <a:pos x="192" y="256"/>
                </a:cxn>
                <a:cxn ang="0">
                  <a:pos x="192" y="320"/>
                </a:cxn>
                <a:cxn ang="0">
                  <a:pos x="32" y="320"/>
                </a:cxn>
                <a:cxn ang="0">
                  <a:pos x="32" y="32"/>
                </a:cxn>
                <a:cxn ang="0">
                  <a:pos x="232" y="32"/>
                </a:cxn>
                <a:cxn ang="0">
                  <a:pos x="264" y="0"/>
                </a:cxn>
                <a:cxn ang="0">
                  <a:pos x="0" y="0"/>
                </a:cxn>
                <a:cxn ang="0">
                  <a:pos x="0" y="352"/>
                </a:cxn>
                <a:cxn ang="0">
                  <a:pos x="208" y="352"/>
                </a:cxn>
                <a:cxn ang="0">
                  <a:pos x="288" y="272"/>
                </a:cxn>
                <a:cxn ang="0">
                  <a:pos x="288" y="152"/>
                </a:cxn>
                <a:cxn ang="0">
                  <a:pos x="256" y="184"/>
                </a:cxn>
                <a:cxn ang="0">
                  <a:pos x="256" y="256"/>
                </a:cxn>
              </a:cxnLst>
              <a:rect l="0" t="0" r="r" b="b"/>
              <a:pathLst>
                <a:path w="288" h="352">
                  <a:moveTo>
                    <a:pt x="256" y="256"/>
                  </a:moveTo>
                  <a:lnTo>
                    <a:pt x="192" y="256"/>
                  </a:lnTo>
                  <a:lnTo>
                    <a:pt x="192" y="320"/>
                  </a:lnTo>
                  <a:lnTo>
                    <a:pt x="32" y="320"/>
                  </a:lnTo>
                  <a:lnTo>
                    <a:pt x="32" y="32"/>
                  </a:lnTo>
                  <a:lnTo>
                    <a:pt x="232" y="32"/>
                  </a:lnTo>
                  <a:lnTo>
                    <a:pt x="264" y="0"/>
                  </a:lnTo>
                  <a:lnTo>
                    <a:pt x="0" y="0"/>
                  </a:lnTo>
                  <a:lnTo>
                    <a:pt x="0" y="352"/>
                  </a:lnTo>
                  <a:lnTo>
                    <a:pt x="208" y="352"/>
                  </a:lnTo>
                  <a:lnTo>
                    <a:pt x="288" y="272"/>
                  </a:lnTo>
                  <a:lnTo>
                    <a:pt x="288" y="152"/>
                  </a:lnTo>
                  <a:lnTo>
                    <a:pt x="256" y="184"/>
                  </a:lnTo>
                  <a:lnTo>
                    <a:pt x="256" y="2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3" name="Freeform 79">
              <a:extLst>
                <a:ext uri="{FF2B5EF4-FFF2-40B4-BE49-F238E27FC236}">
                  <a16:creationId xmlns:a16="http://schemas.microsoft.com/office/drawing/2014/main" id="{AB17E6CE-0FD5-401F-8A5D-1B362F1E5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938" y="1284288"/>
              <a:ext cx="101600" cy="101600"/>
            </a:xfrm>
            <a:custGeom>
              <a:avLst/>
              <a:gdLst/>
              <a:ahLst/>
              <a:cxnLst>
                <a:cxn ang="0">
                  <a:pos x="60" y="26"/>
                </a:cxn>
                <a:cxn ang="0">
                  <a:pos x="38" y="4"/>
                </a:cxn>
                <a:cxn ang="0">
                  <a:pos x="38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2" y="2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0" y="20"/>
                </a:cxn>
                <a:cxn ang="0">
                  <a:pos x="44" y="64"/>
                </a:cxn>
                <a:cxn ang="0">
                  <a:pos x="60" y="48"/>
                </a:cxn>
                <a:cxn ang="0">
                  <a:pos x="60" y="48"/>
                </a:cxn>
                <a:cxn ang="0">
                  <a:pos x="60" y="48"/>
                </a:cxn>
                <a:cxn ang="0">
                  <a:pos x="62" y="42"/>
                </a:cxn>
                <a:cxn ang="0">
                  <a:pos x="64" y="38"/>
                </a:cxn>
                <a:cxn ang="0">
                  <a:pos x="64" y="38"/>
                </a:cxn>
                <a:cxn ang="0">
                  <a:pos x="62" y="32"/>
                </a:cxn>
                <a:cxn ang="0">
                  <a:pos x="60" y="26"/>
                </a:cxn>
                <a:cxn ang="0">
                  <a:pos x="60" y="26"/>
                </a:cxn>
              </a:cxnLst>
              <a:rect l="0" t="0" r="r" b="b"/>
              <a:pathLst>
                <a:path w="64" h="64">
                  <a:moveTo>
                    <a:pt x="60" y="26"/>
                  </a:moveTo>
                  <a:lnTo>
                    <a:pt x="38" y="4"/>
                  </a:lnTo>
                  <a:lnTo>
                    <a:pt x="38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2" y="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0" y="20"/>
                  </a:lnTo>
                  <a:lnTo>
                    <a:pt x="44" y="64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62" y="42"/>
                  </a:lnTo>
                  <a:lnTo>
                    <a:pt x="64" y="38"/>
                  </a:lnTo>
                  <a:lnTo>
                    <a:pt x="64" y="38"/>
                  </a:lnTo>
                  <a:lnTo>
                    <a:pt x="62" y="32"/>
                  </a:lnTo>
                  <a:lnTo>
                    <a:pt x="60" y="26"/>
                  </a:lnTo>
                  <a:lnTo>
                    <a:pt x="60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4" name="Freeform 80">
              <a:extLst>
                <a:ext uri="{FF2B5EF4-FFF2-40B4-BE49-F238E27FC236}">
                  <a16:creationId xmlns:a16="http://schemas.microsoft.com/office/drawing/2014/main" id="{8B856D9D-C2DF-48B6-BAA1-BF5DFF4BE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538" y="1589088"/>
              <a:ext cx="76200" cy="76200"/>
            </a:xfrm>
            <a:custGeom>
              <a:avLst/>
              <a:gdLst/>
              <a:ahLst/>
              <a:cxnLst>
                <a:cxn ang="0">
                  <a:pos x="44" y="48"/>
                </a:cxn>
                <a:cxn ang="0">
                  <a:pos x="48" y="44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8"/>
                </a:cxn>
                <a:cxn ang="0">
                  <a:pos x="44" y="48"/>
                </a:cxn>
              </a:cxnLst>
              <a:rect l="0" t="0" r="r" b="b"/>
              <a:pathLst>
                <a:path w="48" h="48">
                  <a:moveTo>
                    <a:pt x="44" y="48"/>
                  </a:moveTo>
                  <a:lnTo>
                    <a:pt x="48" y="44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8"/>
                  </a:lnTo>
                  <a:lnTo>
                    <a:pt x="44" y="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05" name="Freeform 81">
              <a:extLst>
                <a:ext uri="{FF2B5EF4-FFF2-40B4-BE49-F238E27FC236}">
                  <a16:creationId xmlns:a16="http://schemas.microsoft.com/office/drawing/2014/main" id="{71BBA0DC-77EB-445F-AF48-E89BF6994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4938" y="1335088"/>
              <a:ext cx="304800" cy="304800"/>
            </a:xfrm>
            <a:custGeom>
              <a:avLst/>
              <a:gdLst/>
              <a:ahLst/>
              <a:cxnLst>
                <a:cxn ang="0">
                  <a:pos x="0" y="148"/>
                </a:cxn>
                <a:cxn ang="0">
                  <a:pos x="44" y="192"/>
                </a:cxn>
                <a:cxn ang="0">
                  <a:pos x="192" y="44"/>
                </a:cxn>
                <a:cxn ang="0">
                  <a:pos x="148" y="0"/>
                </a:cxn>
                <a:cxn ang="0">
                  <a:pos x="0" y="148"/>
                </a:cxn>
              </a:cxnLst>
              <a:rect l="0" t="0" r="r" b="b"/>
              <a:pathLst>
                <a:path w="192" h="192">
                  <a:moveTo>
                    <a:pt x="0" y="148"/>
                  </a:moveTo>
                  <a:lnTo>
                    <a:pt x="44" y="192"/>
                  </a:lnTo>
                  <a:lnTo>
                    <a:pt x="192" y="44"/>
                  </a:lnTo>
                  <a:lnTo>
                    <a:pt x="148" y="0"/>
                  </a:lnTo>
                  <a:lnTo>
                    <a:pt x="0" y="1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62A9A70-B374-464E-917A-998409129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07" y="1806881"/>
            <a:ext cx="4396193" cy="3701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8ACCC0-83DA-41B7-A295-AC19FA8DF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714" y="1872049"/>
            <a:ext cx="2986974" cy="363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69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74645-3938-4743-8DCF-855F7502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Techniques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71D43D-BAB0-46A1-9AEB-73DBCBA47C19}"/>
              </a:ext>
            </a:extLst>
          </p:cNvPr>
          <p:cNvSpPr txBox="1"/>
          <p:nvPr/>
        </p:nvSpPr>
        <p:spPr>
          <a:xfrm>
            <a:off x="1315369" y="4014153"/>
            <a:ext cx="9884445" cy="18913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500" b="1" dirty="0">
                <a:solidFill>
                  <a:schemeClr val="tx2"/>
                </a:solidFill>
              </a:rPr>
              <a:t>The R squared value reflects the fit of the model, scale from 0 to 1. All of them seem like strong fits</a:t>
            </a:r>
          </a:p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1500" b="1" dirty="0">
                <a:solidFill>
                  <a:schemeClr val="tx2"/>
                </a:solidFill>
              </a:rPr>
              <a:t>Minimal Root Mean Squared error</a:t>
            </a:r>
          </a:p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1500" b="1" dirty="0">
                <a:solidFill>
                  <a:schemeClr val="tx2"/>
                </a:solidFill>
              </a:rPr>
              <a:t>Random forest generates the best performance, based on training and testing data</a:t>
            </a:r>
          </a:p>
          <a:p>
            <a:pPr algn="l">
              <a:spcAft>
                <a:spcPts val="600"/>
              </a:spcAft>
            </a:pPr>
            <a:endParaRPr lang="en-US" sz="1500" b="1" dirty="0">
              <a:solidFill>
                <a:schemeClr val="tx2"/>
              </a:solidFill>
            </a:endParaRPr>
          </a:p>
          <a:p>
            <a:pPr algn="l">
              <a:spcAft>
                <a:spcPts val="600"/>
              </a:spcAft>
            </a:pPr>
            <a:r>
              <a:rPr lang="en-US" sz="1500" b="1" dirty="0">
                <a:solidFill>
                  <a:schemeClr val="tx2"/>
                </a:solidFill>
              </a:rPr>
              <a:t>Cross validation yields strong results as well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DD33F-7C2F-433F-8FC2-304B292CC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30" y="965200"/>
            <a:ext cx="6569110" cy="2515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38CBE-A3C8-42D4-9D62-3F1582BFD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369" y="3429000"/>
            <a:ext cx="6355431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171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USED" val="KPMGFONT"/>
  <p:tag name="CREATEDBY" val="Global PowerPoint Toolbar"/>
  <p:tag name="TOOLBARVERSION" val="5.30a"/>
  <p:tag name="TYPE" val="ScreenWide"/>
  <p:tag name="KEYWORD" val="SCREENWIDE"/>
  <p:tag name="TEMPLATEVERSION" val="17/07/2017 11:56: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yNLvUuRFy_N_coTnn3_L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CLIENT_LOGO_SHAPE" val="TRUE"/>
</p:tagLst>
</file>

<file path=ppt/theme/theme1.xml><?xml version="1.0" encoding="utf-8"?>
<a:theme xmlns:a="http://schemas.openxmlformats.org/drawingml/2006/main" name="KPMG Widescreen [16:9] Feb 2022">
  <a:themeElements>
    <a:clrScheme name="Custom Option">
      <a:dk1>
        <a:srgbClr val="000000"/>
      </a:dk1>
      <a:lt1>
        <a:sysClr val="window" lastClr="FFFFFF"/>
      </a:lt1>
      <a:dk2>
        <a:srgbClr val="00338D"/>
      </a:dk2>
      <a:lt2>
        <a:srgbClr val="ACEAFF"/>
      </a:lt2>
      <a:accent1>
        <a:srgbClr val="1E49E2"/>
      </a:accent1>
      <a:accent2>
        <a:srgbClr val="00338D"/>
      </a:accent2>
      <a:accent3>
        <a:srgbClr val="0C233C"/>
      </a:accent3>
      <a:accent4>
        <a:srgbClr val="00B8F5"/>
      </a:accent4>
      <a:accent5>
        <a:srgbClr val="7213EA"/>
      </a:accent5>
      <a:accent6>
        <a:srgbClr val="FD349C"/>
      </a:accent6>
      <a:hlink>
        <a:srgbClr val="1E49E2"/>
      </a:hlink>
      <a:folHlink>
        <a:srgbClr val="098E80"/>
      </a:folHlink>
    </a:clrScheme>
    <a:fontScheme name="Custom 49">
      <a:majorFont>
        <a:latin typeface="KPMG Bol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54610" tIns="54610" rIns="54610" bIns="54610" rtlCol="0" anchor="ctr"/>
      <a:lstStyle>
        <a:defPPr algn="l">
          <a:defRPr sz="15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t" anchorCtr="0">
        <a:noAutofit/>
      </a:bodyPr>
      <a:lstStyle>
        <a:defPPr algn="l">
          <a:spcAft>
            <a:spcPts val="600"/>
          </a:spcAft>
          <a:defRPr sz="1500" b="1" dirty="0" smtClean="0">
            <a:solidFill>
              <a:schemeClr val="tx2"/>
            </a:solidFill>
          </a:defRPr>
        </a:defPPr>
      </a:lstStyle>
    </a:txDef>
  </a:objectDefaults>
  <a:extraClrSchemeLst/>
  <a:custClrLst>
    <a:custClr name="KPMG Blue">
      <a:srgbClr val="00338D"/>
    </a:custClr>
    <a:custClr name="Cobalt">
      <a:srgbClr val="1E49E2"/>
    </a:custClr>
    <a:custClr name="Pacific Blue">
      <a:srgbClr val="00B8F5"/>
    </a:custClr>
    <a:custClr name="Purple">
      <a:srgbClr val="7213EA"/>
    </a:custClr>
    <a:custClr name="Dark Blue">
      <a:srgbClr val="0C233C"/>
    </a:custClr>
    <a:custClr name="Light Blue">
      <a:srgbClr val="ACEAFF"/>
    </a:custClr>
    <a:custClr name="Pink">
      <a:srgbClr val="FD349C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76D2FF"/>
    </a:custClr>
    <a:custClr name="Dark Purple">
      <a:srgbClr val="510DBC"/>
    </a:custClr>
    <a:custClr name="Light Purple">
      <a:srgbClr val="B497FF"/>
    </a:custClr>
    <a:custClr name="Dark Pink">
      <a:srgbClr val="AB0D82"/>
    </a:custClr>
    <a:custClr name="Light Pink">
      <a:srgbClr val="FFA3DA"/>
    </a:custClr>
    <a:custClr name="Dark Green">
      <a:srgbClr val="098E7E"/>
    </a:custClr>
    <a:custClr name="Green">
      <a:srgbClr val="00C0AE"/>
    </a:custClr>
    <a:custClr name="Light Green">
      <a:srgbClr val="63EBDA"/>
    </a:custClr>
    <a:custClr name="Blank">
      <a:srgbClr val="FFFFFF"/>
    </a:custClr>
    <a:custClr name="Blank">
      <a:srgbClr val="FFFFFF"/>
    </a:custClr>
    <a:custClr name="Gray 1">
      <a:srgbClr val="333333"/>
    </a:custClr>
    <a:custClr name="Gray 2">
      <a:srgbClr val="666666"/>
    </a:custClr>
    <a:custClr name="Gray 3">
      <a:srgbClr val="989898"/>
    </a:custClr>
    <a:custClr name="Gray 4">
      <a:srgbClr val="B2B2B2"/>
    </a:custClr>
    <a:custClr name="Gray 5">
      <a:srgbClr val="E5E5E5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KPMG Widescreen Standard Template.potx" id="{383F1974-0399-428C-9939-D1E0A82C8A69}" vid="{3A2833AF-76FB-43DE-A3D4-20538A70572E}"/>
    </a:ext>
  </a:extLst>
</a:theme>
</file>

<file path=ppt/theme/theme2.xml><?xml version="1.0" encoding="utf-8"?>
<a:theme xmlns:a="http://schemas.openxmlformats.org/drawingml/2006/main" name="1_KPMG Widescreen [16:9] Feb 2022">
  <a:themeElements>
    <a:clrScheme name="Custom Option">
      <a:dk1>
        <a:srgbClr val="000000"/>
      </a:dk1>
      <a:lt1>
        <a:sysClr val="window" lastClr="FFFFFF"/>
      </a:lt1>
      <a:dk2>
        <a:srgbClr val="00338D"/>
      </a:dk2>
      <a:lt2>
        <a:srgbClr val="ACEAFF"/>
      </a:lt2>
      <a:accent1>
        <a:srgbClr val="1E49E2"/>
      </a:accent1>
      <a:accent2>
        <a:srgbClr val="00338D"/>
      </a:accent2>
      <a:accent3>
        <a:srgbClr val="0C233C"/>
      </a:accent3>
      <a:accent4>
        <a:srgbClr val="00B8F5"/>
      </a:accent4>
      <a:accent5>
        <a:srgbClr val="7213EA"/>
      </a:accent5>
      <a:accent6>
        <a:srgbClr val="FD349C"/>
      </a:accent6>
      <a:hlink>
        <a:srgbClr val="1E49E2"/>
      </a:hlink>
      <a:folHlink>
        <a:srgbClr val="098E80"/>
      </a:folHlink>
    </a:clrScheme>
    <a:fontScheme name="Custom 49">
      <a:majorFont>
        <a:latin typeface="KPMG Bol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54610" tIns="54610" rIns="54610" bIns="54610" rtlCol="0" anchor="ctr"/>
      <a:lstStyle>
        <a:defPPr algn="l">
          <a:defRPr sz="15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t" anchorCtr="0">
        <a:noAutofit/>
      </a:bodyPr>
      <a:lstStyle>
        <a:defPPr algn="l">
          <a:spcAft>
            <a:spcPts val="600"/>
          </a:spcAft>
          <a:defRPr sz="1500" b="1" dirty="0" smtClean="0">
            <a:solidFill>
              <a:schemeClr val="tx2"/>
            </a:solidFill>
          </a:defRPr>
        </a:defPPr>
      </a:lstStyle>
    </a:txDef>
  </a:objectDefaults>
  <a:extraClrSchemeLst/>
  <a:custClrLst>
    <a:custClr name="KPMG Blue">
      <a:srgbClr val="00338D"/>
    </a:custClr>
    <a:custClr name="Cobalt">
      <a:srgbClr val="1E49E2"/>
    </a:custClr>
    <a:custClr name="Pacific Blue">
      <a:srgbClr val="00B8F5"/>
    </a:custClr>
    <a:custClr name="Purple">
      <a:srgbClr val="7213EA"/>
    </a:custClr>
    <a:custClr name="Dark Blue">
      <a:srgbClr val="0C233C"/>
    </a:custClr>
    <a:custClr name="Light Blue">
      <a:srgbClr val="ACEAFF"/>
    </a:custClr>
    <a:custClr name="Pink">
      <a:srgbClr val="FD349C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76D2FF"/>
    </a:custClr>
    <a:custClr name="Dark Purple">
      <a:srgbClr val="510DBC"/>
    </a:custClr>
    <a:custClr name="Light Purple">
      <a:srgbClr val="B497FF"/>
    </a:custClr>
    <a:custClr name="Dark Pink">
      <a:srgbClr val="AB0D82"/>
    </a:custClr>
    <a:custClr name="Light Pink">
      <a:srgbClr val="FFA3DA"/>
    </a:custClr>
    <a:custClr name="Dark Green">
      <a:srgbClr val="098E7E"/>
    </a:custClr>
    <a:custClr name="Green">
      <a:srgbClr val="00C0AE"/>
    </a:custClr>
    <a:custClr name="Light Green">
      <a:srgbClr val="63EBDA"/>
    </a:custClr>
    <a:custClr name="Blank">
      <a:srgbClr val="FFFFFF"/>
    </a:custClr>
    <a:custClr name="Blank">
      <a:srgbClr val="FFFFFF"/>
    </a:custClr>
    <a:custClr name="Gray 1">
      <a:srgbClr val="333333"/>
    </a:custClr>
    <a:custClr name="Gray 2">
      <a:srgbClr val="666666"/>
    </a:custClr>
    <a:custClr name="Gray 3">
      <a:srgbClr val="989898"/>
    </a:custClr>
    <a:custClr name="Gray 4">
      <a:srgbClr val="B2B2B2"/>
    </a:custClr>
    <a:custClr name="Gray 5">
      <a:srgbClr val="E5E5E5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KPMG Widescreen Standard Template.potx" id="{383F1974-0399-428C-9939-D1E0A82C8A69}" vid="{3A2833AF-76FB-43DE-A3D4-20538A70572E}"/>
    </a:ext>
  </a:extLst>
</a:theme>
</file>

<file path=ppt/theme/theme3.xml><?xml version="1.0" encoding="utf-8"?>
<a:theme xmlns:a="http://schemas.openxmlformats.org/drawingml/2006/main" name="5_TEVA_IT_PPT_template_June 2019">
  <a:themeElements>
    <a:clrScheme name="Teva Swoosh_New Colors">
      <a:dk1>
        <a:srgbClr val="424242"/>
      </a:dk1>
      <a:lt1>
        <a:sysClr val="window" lastClr="FFFFFF"/>
      </a:lt1>
      <a:dk2>
        <a:srgbClr val="3C7E79"/>
      </a:dk2>
      <a:lt2>
        <a:srgbClr val="FFFFFF"/>
      </a:lt2>
      <a:accent1>
        <a:srgbClr val="AFCB37"/>
      </a:accent1>
      <a:accent2>
        <a:srgbClr val="00A03B"/>
      </a:accent2>
      <a:accent3>
        <a:srgbClr val="3C7E79"/>
      </a:accent3>
      <a:accent4>
        <a:srgbClr val="005670"/>
      </a:accent4>
      <a:accent5>
        <a:srgbClr val="AA198D"/>
      </a:accent5>
      <a:accent6>
        <a:srgbClr val="FB3449"/>
      </a:accent6>
      <a:hlink>
        <a:srgbClr val="005670"/>
      </a:hlink>
      <a:folHlink>
        <a:srgbClr val="AFCB3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KPMG Widescreen [16:9] Feb 2022">
  <a:themeElements>
    <a:clrScheme name="KPMG_MAR">
      <a:dk1>
        <a:srgbClr val="000000"/>
      </a:dk1>
      <a:lt1>
        <a:srgbClr val="FFFFFF"/>
      </a:lt1>
      <a:dk2>
        <a:srgbClr val="00338D"/>
      </a:dk2>
      <a:lt2>
        <a:srgbClr val="E5E5E5"/>
      </a:lt2>
      <a:accent1>
        <a:srgbClr val="1E49E2"/>
      </a:accent1>
      <a:accent2>
        <a:srgbClr val="00338D"/>
      </a:accent2>
      <a:accent3>
        <a:srgbClr val="0C233C"/>
      </a:accent3>
      <a:accent4>
        <a:srgbClr val="00B8F5"/>
      </a:accent4>
      <a:accent5>
        <a:srgbClr val="7213EA"/>
      </a:accent5>
      <a:accent6>
        <a:srgbClr val="FD349C"/>
      </a:accent6>
      <a:hlink>
        <a:srgbClr val="00B8F5"/>
      </a:hlink>
      <a:folHlink>
        <a:srgbClr val="098E7E"/>
      </a:folHlink>
    </a:clrScheme>
    <a:fontScheme name="Custom 49">
      <a:majorFont>
        <a:latin typeface="KPMG Bol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54610" tIns="54610" rIns="54610" bIns="54610" rtlCol="0" anchor="ctr"/>
      <a:lstStyle>
        <a:defPPr algn="l">
          <a:defRPr sz="15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>
        <a:spAutoFit/>
      </a:bodyPr>
      <a:lstStyle>
        <a:defPPr marL="0" marR="0" indent="-28575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300"/>
          </a:spcAft>
          <a:buClr>
            <a:prstClr val="white"/>
          </a:buClr>
          <a:buSzTx/>
          <a:buFontTx/>
          <a:buNone/>
          <a:tabLst/>
          <a:defRPr kumimoji="0" sz="1050" b="1" i="0" u="none" strike="noStrike" kern="1200" cap="none" spc="0" normalizeH="0" baseline="0" noProof="0" dirty="0">
            <a:ln>
              <a:noFill/>
            </a:ln>
            <a:solidFill>
              <a:srgbClr val="00338D"/>
            </a:solidFill>
            <a:effectLst/>
            <a:uLnTx/>
            <a:uFillTx/>
            <a:latin typeface="Arial" panose="020B0604020202020204"/>
            <a:ea typeface="+mn-ea"/>
            <a:cs typeface="+mn-cs"/>
          </a:defRPr>
        </a:defPPr>
      </a:lstStyle>
    </a:txDef>
  </a:objectDefaults>
  <a:extraClrSchemeLst/>
  <a:custClrLst>
    <a:custClr name="KPMG Blue">
      <a:srgbClr val="00338D"/>
    </a:custClr>
    <a:custClr name="Medium Blue">
      <a:srgbClr val="005EB8"/>
    </a:custClr>
    <a:custClr name="Light Blue">
      <a:srgbClr val="0091DA"/>
    </a:custClr>
    <a:custClr name="Violet">
      <a:srgbClr val="483698"/>
    </a:custClr>
    <a:custClr name="Purple">
      <a:srgbClr val="470A68"/>
    </a:custClr>
    <a:custClr name="Light Purple">
      <a:srgbClr val="6D2077"/>
    </a:custClr>
    <a:custClr name="Green">
      <a:srgbClr val="00A3A1"/>
    </a:custClr>
    <a:custClr name="Dark Green">
      <a:srgbClr val="009A44"/>
    </a:custClr>
    <a:custClr name="Light Green">
      <a:srgbClr val="43B02A"/>
    </a:custClr>
    <a:custClr name="Yellow">
      <a:srgbClr val="EAAA00"/>
    </a:custClr>
    <a:custClr name="Orange">
      <a:srgbClr val="F68D2E"/>
    </a:custClr>
    <a:custClr name="Red ">
      <a:srgbClr val="BC204B"/>
    </a:custClr>
    <a:custClr name="Pink">
      <a:srgbClr val="C6007E"/>
    </a:custClr>
    <a:custClr name="Dark Brown">
      <a:srgbClr val="753F19"/>
    </a:custClr>
    <a:custClr name="Light Brown">
      <a:srgbClr val="9B642E"/>
    </a:custClr>
    <a:custClr name="Olive">
      <a:srgbClr val="9D9375"/>
    </a:custClr>
    <a:custClr name="Beige">
      <a:srgbClr val="E3BC9F"/>
    </a:custClr>
    <a:custClr name="Light Pink">
      <a:srgbClr val="E36877"/>
    </a:custClr>
  </a:custClrLst>
  <a:extLst>
    <a:ext uri="{05A4C25C-085E-4340-85A3-A5531E510DB2}">
      <thm15:themeFamily xmlns:thm15="http://schemas.microsoft.com/office/thememl/2012/main" name="Presentation2" id="{54978B57-5385-4442-8ABE-D0E7D9BCDD82}" vid="{AB9C9FD2-0B8F-4D8E-AD5B-A03025396FEC}"/>
    </a:ext>
  </a:extLst>
</a:theme>
</file>

<file path=ppt/theme/theme5.xml><?xml version="1.0" encoding="utf-8"?>
<a:theme xmlns:a="http://schemas.openxmlformats.org/drawingml/2006/main" name="2_KPMG Widescreen [16:9] Feb 2022">
  <a:themeElements>
    <a:clrScheme name="Custom Option">
      <a:dk1>
        <a:srgbClr val="000000"/>
      </a:dk1>
      <a:lt1>
        <a:sysClr val="window" lastClr="FFFFFF"/>
      </a:lt1>
      <a:dk2>
        <a:srgbClr val="00338D"/>
      </a:dk2>
      <a:lt2>
        <a:srgbClr val="ACEAFF"/>
      </a:lt2>
      <a:accent1>
        <a:srgbClr val="1E49E2"/>
      </a:accent1>
      <a:accent2>
        <a:srgbClr val="00338D"/>
      </a:accent2>
      <a:accent3>
        <a:srgbClr val="0C233C"/>
      </a:accent3>
      <a:accent4>
        <a:srgbClr val="00B8F5"/>
      </a:accent4>
      <a:accent5>
        <a:srgbClr val="7213EA"/>
      </a:accent5>
      <a:accent6>
        <a:srgbClr val="FD349C"/>
      </a:accent6>
      <a:hlink>
        <a:srgbClr val="1E49E2"/>
      </a:hlink>
      <a:folHlink>
        <a:srgbClr val="098E80"/>
      </a:folHlink>
    </a:clrScheme>
    <a:fontScheme name="Custom 49">
      <a:majorFont>
        <a:latin typeface="KPMG Bol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54610" tIns="54610" rIns="54610" bIns="54610" rtlCol="0" anchor="ctr"/>
      <a:lstStyle>
        <a:defPPr algn="l">
          <a:defRPr sz="15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t" anchorCtr="0">
        <a:noAutofit/>
      </a:bodyPr>
      <a:lstStyle>
        <a:defPPr algn="l">
          <a:spcAft>
            <a:spcPts val="600"/>
          </a:spcAft>
          <a:defRPr sz="1500" b="1" dirty="0" smtClean="0">
            <a:solidFill>
              <a:schemeClr val="tx2"/>
            </a:solidFill>
          </a:defRPr>
        </a:defPPr>
      </a:lstStyle>
    </a:txDef>
  </a:objectDefaults>
  <a:extraClrSchemeLst/>
  <a:custClrLst>
    <a:custClr name="KPMG Blue">
      <a:srgbClr val="00338D"/>
    </a:custClr>
    <a:custClr name="Cobalt">
      <a:srgbClr val="1E49E2"/>
    </a:custClr>
    <a:custClr name="Pacific Blue">
      <a:srgbClr val="00B8F5"/>
    </a:custClr>
    <a:custClr name="Purple">
      <a:srgbClr val="7213EA"/>
    </a:custClr>
    <a:custClr name="Dark Blue">
      <a:srgbClr val="0C233C"/>
    </a:custClr>
    <a:custClr name="Light Blue">
      <a:srgbClr val="ACEAFF"/>
    </a:custClr>
    <a:custClr name="Pink">
      <a:srgbClr val="FD349C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76D2FF"/>
    </a:custClr>
    <a:custClr name="Dark Purple">
      <a:srgbClr val="510DBC"/>
    </a:custClr>
    <a:custClr name="Light Purple">
      <a:srgbClr val="B497FF"/>
    </a:custClr>
    <a:custClr name="Dark Pink">
      <a:srgbClr val="AB0D82"/>
    </a:custClr>
    <a:custClr name="Light Pink">
      <a:srgbClr val="FFA3DA"/>
    </a:custClr>
    <a:custClr name="Dark Green">
      <a:srgbClr val="098E7E"/>
    </a:custClr>
    <a:custClr name="Green">
      <a:srgbClr val="00C0AE"/>
    </a:custClr>
    <a:custClr name="Light Green">
      <a:srgbClr val="63EBDA"/>
    </a:custClr>
    <a:custClr name="Blank">
      <a:srgbClr val="FFFFFF"/>
    </a:custClr>
    <a:custClr name="Blank">
      <a:srgbClr val="FFFFFF"/>
    </a:custClr>
    <a:custClr name="Gray 1">
      <a:srgbClr val="333333"/>
    </a:custClr>
    <a:custClr name="Gray 2">
      <a:srgbClr val="666666"/>
    </a:custClr>
    <a:custClr name="Gray 3">
      <a:srgbClr val="989898"/>
    </a:custClr>
    <a:custClr name="Gray 4">
      <a:srgbClr val="B2B2B2"/>
    </a:custClr>
    <a:custClr name="Gray 5">
      <a:srgbClr val="E5E5E5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KPMG Widescreen Standard Template.potx" id="{383F1974-0399-428C-9939-D1E0A82C8A69}" vid="{3A2833AF-76FB-43DE-A3D4-20538A70572E}"/>
    </a:ext>
  </a:extLst>
</a:theme>
</file>

<file path=ppt/theme/theme6.xml><?xml version="1.0" encoding="utf-8"?>
<a:theme xmlns:a="http://schemas.openxmlformats.org/drawingml/2006/main" name="4_KPMG Widescreen [16:9] Feb 2022">
  <a:themeElements>
    <a:clrScheme name="Custom Option">
      <a:dk1>
        <a:srgbClr val="000000"/>
      </a:dk1>
      <a:lt1>
        <a:sysClr val="window" lastClr="FFFFFF"/>
      </a:lt1>
      <a:dk2>
        <a:srgbClr val="00338D"/>
      </a:dk2>
      <a:lt2>
        <a:srgbClr val="ACEAFF"/>
      </a:lt2>
      <a:accent1>
        <a:srgbClr val="1E49E2"/>
      </a:accent1>
      <a:accent2>
        <a:srgbClr val="00338D"/>
      </a:accent2>
      <a:accent3>
        <a:srgbClr val="0C233C"/>
      </a:accent3>
      <a:accent4>
        <a:srgbClr val="00B8F5"/>
      </a:accent4>
      <a:accent5>
        <a:srgbClr val="7213EA"/>
      </a:accent5>
      <a:accent6>
        <a:srgbClr val="FD349C"/>
      </a:accent6>
      <a:hlink>
        <a:srgbClr val="1E49E2"/>
      </a:hlink>
      <a:folHlink>
        <a:srgbClr val="098E80"/>
      </a:folHlink>
    </a:clrScheme>
    <a:fontScheme name="Custom 49">
      <a:majorFont>
        <a:latin typeface="KPMG Bol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54610" tIns="54610" rIns="54610" bIns="54610" rtlCol="0" anchor="ctr"/>
      <a:lstStyle>
        <a:defPPr algn="l">
          <a:defRPr sz="15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t" anchorCtr="0">
        <a:noAutofit/>
      </a:bodyPr>
      <a:lstStyle>
        <a:defPPr algn="l">
          <a:spcAft>
            <a:spcPts val="600"/>
          </a:spcAft>
          <a:defRPr sz="1500" b="1" dirty="0" smtClean="0">
            <a:solidFill>
              <a:schemeClr val="tx2"/>
            </a:solidFill>
          </a:defRPr>
        </a:defPPr>
      </a:lstStyle>
    </a:txDef>
  </a:objectDefaults>
  <a:extraClrSchemeLst/>
  <a:custClrLst>
    <a:custClr name="KPMG Blue">
      <a:srgbClr val="00338D"/>
    </a:custClr>
    <a:custClr name="Cobalt">
      <a:srgbClr val="1E49E2"/>
    </a:custClr>
    <a:custClr name="Pacific Blue">
      <a:srgbClr val="00B8F5"/>
    </a:custClr>
    <a:custClr name="Purple">
      <a:srgbClr val="7213EA"/>
    </a:custClr>
    <a:custClr name="Dark Blue">
      <a:srgbClr val="0C233C"/>
    </a:custClr>
    <a:custClr name="Light Blue">
      <a:srgbClr val="ACEAFF"/>
    </a:custClr>
    <a:custClr name="Pink">
      <a:srgbClr val="FD349C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76D2FF"/>
    </a:custClr>
    <a:custClr name="Dark Purple">
      <a:srgbClr val="510DBC"/>
    </a:custClr>
    <a:custClr name="Light Purple">
      <a:srgbClr val="B497FF"/>
    </a:custClr>
    <a:custClr name="Dark Pink">
      <a:srgbClr val="AB0D82"/>
    </a:custClr>
    <a:custClr name="Light Pink">
      <a:srgbClr val="FFA3DA"/>
    </a:custClr>
    <a:custClr name="Dark Green">
      <a:srgbClr val="098E7E"/>
    </a:custClr>
    <a:custClr name="Green">
      <a:srgbClr val="00C0AE"/>
    </a:custClr>
    <a:custClr name="Light Green">
      <a:srgbClr val="63EBDA"/>
    </a:custClr>
    <a:custClr name="Blank">
      <a:srgbClr val="FFFFFF"/>
    </a:custClr>
    <a:custClr name="Blank">
      <a:srgbClr val="FFFFFF"/>
    </a:custClr>
    <a:custClr name="Gray 1">
      <a:srgbClr val="333333"/>
    </a:custClr>
    <a:custClr name="Gray 2">
      <a:srgbClr val="666666"/>
    </a:custClr>
    <a:custClr name="Gray 3">
      <a:srgbClr val="989898"/>
    </a:custClr>
    <a:custClr name="Gray 4">
      <a:srgbClr val="B2B2B2"/>
    </a:custClr>
    <a:custClr name="Gray 5">
      <a:srgbClr val="E5E5E5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KPMG Widescreen Standard Template.potx" id="{383F1974-0399-428C-9939-D1E0A82C8A69}" vid="{3A2833AF-76FB-43DE-A3D4-20538A70572E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A1B4B7F32ECA44B01C4081CED7E871" ma:contentTypeVersion="6" ma:contentTypeDescription="Create a new document." ma:contentTypeScope="" ma:versionID="cf10cc724d8718de1cecc72b67aa862b">
  <xsd:schema xmlns:xsd="http://www.w3.org/2001/XMLSchema" xmlns:xs="http://www.w3.org/2001/XMLSchema" xmlns:p="http://schemas.microsoft.com/office/2006/metadata/properties" xmlns:ns2="325a1219-d311-446c-86c8-5465499ab3aa" xmlns:ns3="b9dfa88d-bffe-409f-baab-0ee939bf1ab3" targetNamespace="http://schemas.microsoft.com/office/2006/metadata/properties" ma:root="true" ma:fieldsID="255aa40b223fa736b90b79b9e1e3c396" ns2:_="" ns3:_="">
    <xsd:import namespace="325a1219-d311-446c-86c8-5465499ab3aa"/>
    <xsd:import namespace="b9dfa88d-bffe-409f-baab-0ee939bf1a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a1219-d311-446c-86c8-5465499ab3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dfa88d-bffe-409f-baab-0ee939bf1ab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AAA0FE-2ED2-4628-8F10-846064C347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114E0E-1749-4865-8C90-86342CD36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a1219-d311-446c-86c8-5465499ab3aa"/>
    <ds:schemaRef ds:uri="b9dfa88d-bffe-409f-baab-0ee939bf1a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98139A-FDA3-44F6-9864-4D12A8E29224}">
  <ds:schemaRefs>
    <ds:schemaRef ds:uri="http://purl.org/dc/dcmitype/"/>
    <ds:schemaRef ds:uri="b9dfa88d-bffe-409f-baab-0ee939bf1ab3"/>
    <ds:schemaRef ds:uri="325a1219-d311-446c-86c8-5465499ab3aa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deff24bb-2089-4400-8c8e-f71e680378b2}" enabled="0" method="" siteId="{deff24bb-2089-4400-8c8e-f71e680378b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KPMG Widescreen Standard Template</Template>
  <TotalTime>0</TotalTime>
  <Words>1031</Words>
  <Application>Microsoft Office PowerPoint</Application>
  <PresentationFormat>Widescreen</PresentationFormat>
  <Paragraphs>152</Paragraphs>
  <Slides>12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KPMG Bold</vt:lpstr>
      <vt:lpstr>Teva Sans</vt:lpstr>
      <vt:lpstr>KPMG Widescreen [16:9] Feb 2022</vt:lpstr>
      <vt:lpstr>1_KPMG Widescreen [16:9] Feb 2022</vt:lpstr>
      <vt:lpstr>5_TEVA_IT_PPT_template_June 2019</vt:lpstr>
      <vt:lpstr>3_KPMG Widescreen [16:9] Feb 2022</vt:lpstr>
      <vt:lpstr>2_KPMG Widescreen [16:9] Feb 2022</vt:lpstr>
      <vt:lpstr>4_KPMG Widescreen [16:9] Feb 2022</vt:lpstr>
      <vt:lpstr>think-cell Slide</vt:lpstr>
      <vt:lpstr>Capstone  Used Car Prices  Final Project</vt:lpstr>
      <vt:lpstr>Agenda</vt:lpstr>
      <vt:lpstr>Executive Summary</vt:lpstr>
      <vt:lpstr>Business Problem Overview &amp; Solution Approach</vt:lpstr>
      <vt:lpstr>Data Pre-Processing </vt:lpstr>
      <vt:lpstr>Exploratory Analysis Results - Numerical</vt:lpstr>
      <vt:lpstr>Exploratory Analysis Results - Categorical</vt:lpstr>
      <vt:lpstr>Linear Regression - Insights</vt:lpstr>
      <vt:lpstr>Different Techniques </vt:lpstr>
      <vt:lpstr>Random Forest with Tuned Hyperparameters</vt:lpstr>
      <vt:lpstr>Impact of Model Findings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IBP &amp; SAP Analytical cloud (Demand, S&amp;OP &amp; Revenue)</dc:title>
  <dc:creator/>
  <cp:lastModifiedBy/>
  <cp:revision>3</cp:revision>
  <dcterms:created xsi:type="dcterms:W3CDTF">2023-02-21T21:48:47Z</dcterms:created>
  <dcterms:modified xsi:type="dcterms:W3CDTF">2023-04-14T22:36:39Z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0x01010012A1B4B7F32ECA44B01C4081CED7E871</vt:lpwstr>
  </property>
</Properties>
</file>